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15"/>
  </p:notesMasterIdLst>
  <p:sldIdLst>
    <p:sldId id="267" r:id="rId2"/>
    <p:sldId id="270" r:id="rId3"/>
    <p:sldId id="277" r:id="rId4"/>
    <p:sldId id="271" r:id="rId5"/>
    <p:sldId id="279" r:id="rId6"/>
    <p:sldId id="282" r:id="rId7"/>
    <p:sldId id="272" r:id="rId8"/>
    <p:sldId id="283" r:id="rId9"/>
    <p:sldId id="273" r:id="rId10"/>
    <p:sldId id="281" r:id="rId11"/>
    <p:sldId id="274" r:id="rId12"/>
    <p:sldId id="275"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1CC86-36AC-4EE4-8EF3-4BD005EC4623}"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89E6CACA-738D-45B8-8886-6D76611212BE}">
      <dgm:prSet phldrT="[Text]" custT="1"/>
      <dgm:spPr/>
      <dgm:t>
        <a:bodyPr/>
        <a:lstStyle/>
        <a:p>
          <a:pPr algn="ctr" defTabSz="457200" rtl="0" eaLnBrk="1" latinLnBrk="0" hangingPunct="1">
            <a:spcBef>
              <a:spcPct val="0"/>
            </a:spcBef>
            <a:buNone/>
          </a:pPr>
          <a:r>
            <a:rPr lang="en-US" sz="3600" b="1" i="1" kern="1200" dirty="0" smtClean="0">
              <a:solidFill>
                <a:schemeClr val="bg1"/>
              </a:solidFill>
              <a:latin typeface="+mj-lt"/>
              <a:ea typeface="+mj-ea"/>
              <a:cs typeface="+mj-cs"/>
            </a:rPr>
            <a:t>1. PRAMOGOS VISIEMS</a:t>
          </a:r>
          <a:endParaRPr lang="en-US" sz="3600" b="1" i="1" kern="1200" dirty="0">
            <a:solidFill>
              <a:schemeClr val="bg1"/>
            </a:solidFill>
            <a:latin typeface="+mj-lt"/>
            <a:ea typeface="+mj-ea"/>
            <a:cs typeface="+mj-cs"/>
          </a:endParaRPr>
        </a:p>
      </dgm:t>
    </dgm:pt>
    <dgm:pt modelId="{55B745D3-F02D-4A55-8FB9-7A9B0FBDCF33}" type="parTrans" cxnId="{BB3F9EF5-489D-4D2C-B18E-7E7C67F87BF8}">
      <dgm:prSet/>
      <dgm:spPr/>
      <dgm:t>
        <a:bodyPr/>
        <a:lstStyle/>
        <a:p>
          <a:endParaRPr lang="en-US"/>
        </a:p>
      </dgm:t>
    </dgm:pt>
    <dgm:pt modelId="{B7F7CAA0-A1CD-4AF9-9652-FEF39535D6F1}" type="sibTrans" cxnId="{BB3F9EF5-489D-4D2C-B18E-7E7C67F87BF8}">
      <dgm:prSet/>
      <dgm:spPr/>
      <dgm:t>
        <a:bodyPr/>
        <a:lstStyle/>
        <a:p>
          <a:endParaRPr lang="en-US"/>
        </a:p>
      </dgm:t>
    </dgm:pt>
    <dgm:pt modelId="{E497866B-F45E-40B4-841E-C6E230FA5C8B}">
      <dgm:prSet phldrT="[Text]" custT="1"/>
      <dgm:spPr/>
      <dgm:t>
        <a:bodyPr/>
        <a:lstStyle/>
        <a:p>
          <a:r>
            <a:rPr lang="lt-LT" sz="1900" dirty="0" smtClean="0"/>
            <a:t>Nežinote, kur su bendradarbiais norite praleisti laisvalaikį? Norite suplanuoti neužmirštamą bernvakarį ar mergvakarį arba ekstremaliai paminėti gimtadienį ar draugų šventę? O galbūt norite  tobulinti savo vairavimo įgūdžius?</a:t>
          </a:r>
          <a:endParaRPr lang="en-US" sz="1900" dirty="0" smtClean="0"/>
        </a:p>
        <a:p>
          <a:r>
            <a:rPr lang="lt-LT" sz="1900" dirty="0" smtClean="0"/>
            <a:t>Kartingai, sportiniai lenktyniniai ar egzotiniai automobiliai, </a:t>
          </a:r>
          <a:r>
            <a:rPr lang="en-US" sz="1900" dirty="0" err="1" smtClean="0"/>
            <a:t>už</a:t>
          </a:r>
          <a:r>
            <a:rPr lang="en-US" sz="1900" dirty="0" smtClean="0"/>
            <a:t> </a:t>
          </a:r>
          <a:r>
            <a:rPr lang="en-US" sz="1900" dirty="0" err="1" smtClean="0"/>
            <a:t>sukibimo</a:t>
          </a:r>
          <a:r>
            <a:rPr lang="en-US" sz="1900" dirty="0" smtClean="0"/>
            <a:t> </a:t>
          </a:r>
          <a:r>
            <a:rPr lang="en-US" sz="1900" dirty="0" err="1" smtClean="0"/>
            <a:t>ribos</a:t>
          </a:r>
          <a:r>
            <a:rPr lang="en-US" sz="1900" dirty="0" smtClean="0"/>
            <a:t> </a:t>
          </a:r>
          <a:r>
            <a:rPr lang="en-US" sz="1900" dirty="0" err="1" smtClean="0"/>
            <a:t>slystantys</a:t>
          </a:r>
          <a:r>
            <a:rPr lang="en-US" sz="1900" dirty="0" smtClean="0"/>
            <a:t> </a:t>
          </a:r>
          <a:r>
            <a:rPr lang="lt-LT" sz="1900" dirty="0" smtClean="0"/>
            <a:t>„D</a:t>
          </a:r>
          <a:r>
            <a:rPr lang="en-US" sz="1900" dirty="0" err="1" smtClean="0"/>
            <a:t>rifto</a:t>
          </a:r>
          <a:r>
            <a:rPr lang="lt-LT" sz="1900" dirty="0" smtClean="0"/>
            <a:t>“</a:t>
          </a:r>
          <a:r>
            <a:rPr lang="en-US" sz="1900" dirty="0" smtClean="0"/>
            <a:t> </a:t>
          </a:r>
          <a:r>
            <a:rPr lang="en-US" sz="1900" dirty="0" err="1" smtClean="0"/>
            <a:t>automobiliai</a:t>
          </a:r>
          <a:r>
            <a:rPr lang="en-US" sz="1900" dirty="0" smtClean="0"/>
            <a:t>, </a:t>
          </a:r>
          <a:r>
            <a:rPr lang="en-US" sz="1900" dirty="0" err="1" smtClean="0"/>
            <a:t>asfaltui</a:t>
          </a:r>
          <a:r>
            <a:rPr lang="en-US" sz="1900" dirty="0" smtClean="0"/>
            <a:t> </a:t>
          </a:r>
          <a:r>
            <a:rPr lang="en-US" sz="1900" dirty="0" err="1" smtClean="0"/>
            <a:t>paruošti</a:t>
          </a:r>
          <a:r>
            <a:rPr lang="en-US" sz="1900" dirty="0" smtClean="0"/>
            <a:t> </a:t>
          </a:r>
          <a:r>
            <a:rPr lang="en-US" sz="1900" dirty="0" err="1" smtClean="0"/>
            <a:t>bagiai</a:t>
          </a:r>
          <a:r>
            <a:rPr lang="en-US" sz="1900" dirty="0" smtClean="0"/>
            <a:t> </a:t>
          </a:r>
          <a:r>
            <a:rPr lang="en-US" sz="1900" dirty="0" err="1" smtClean="0"/>
            <a:t>ar</a:t>
          </a:r>
          <a:r>
            <a:rPr lang="en-US" sz="1900" dirty="0" smtClean="0"/>
            <a:t> </a:t>
          </a:r>
          <a:r>
            <a:rPr lang="en-US" sz="1900" dirty="0" err="1" smtClean="0"/>
            <a:t>elektriniai</a:t>
          </a:r>
          <a:r>
            <a:rPr lang="en-US" sz="1900" dirty="0" smtClean="0"/>
            <a:t> </a:t>
          </a:r>
          <a:r>
            <a:rPr lang="en-US" sz="1900" dirty="0" err="1" smtClean="0"/>
            <a:t>motociklai</a:t>
          </a:r>
          <a:r>
            <a:rPr lang="en-US" sz="1900" dirty="0" smtClean="0"/>
            <a:t> </a:t>
          </a:r>
          <a:r>
            <a:rPr lang="en-US" sz="1900" dirty="0" err="1" smtClean="0"/>
            <a:t>ir</a:t>
          </a:r>
          <a:r>
            <a:rPr lang="en-US" sz="1900" dirty="0" smtClean="0"/>
            <a:t> </a:t>
          </a:r>
          <a:r>
            <a:rPr lang="en-US" sz="1900" dirty="0" err="1" smtClean="0"/>
            <a:t>dar</a:t>
          </a:r>
          <a:r>
            <a:rPr lang="en-US" sz="1900" dirty="0" smtClean="0"/>
            <a:t> </a:t>
          </a:r>
          <a:r>
            <a:rPr lang="en-US" sz="1900" dirty="0" err="1" smtClean="0"/>
            <a:t>daug</a:t>
          </a:r>
          <a:r>
            <a:rPr lang="en-US" sz="1900" dirty="0" smtClean="0"/>
            <a:t> </a:t>
          </a:r>
          <a:r>
            <a:rPr lang="en-US" sz="1900" dirty="0" err="1" smtClean="0"/>
            <a:t>kitų</a:t>
          </a:r>
          <a:r>
            <a:rPr lang="en-US" sz="1900" dirty="0" smtClean="0"/>
            <a:t> </a:t>
          </a:r>
          <a:r>
            <a:rPr lang="en-US" sz="1900" dirty="0" err="1" smtClean="0"/>
            <a:t>trasnporto</a:t>
          </a:r>
          <a:r>
            <a:rPr lang="en-US" sz="1900" dirty="0" smtClean="0"/>
            <a:t> </a:t>
          </a:r>
          <a:r>
            <a:rPr lang="en-US" sz="1900" dirty="0" err="1" smtClean="0"/>
            <a:t>priemonių</a:t>
          </a:r>
          <a:r>
            <a:rPr lang="en-US" sz="1900" dirty="0" smtClean="0"/>
            <a:t> </a:t>
          </a:r>
          <a:r>
            <a:rPr lang="lt-LT" sz="1900" dirty="0" smtClean="0"/>
            <a:t>Jūsų </a:t>
          </a:r>
          <a:r>
            <a:rPr lang="en-US" sz="1900" dirty="0" err="1" smtClean="0"/>
            <a:t>laukia</a:t>
          </a:r>
          <a:r>
            <a:rPr lang="en-US" sz="1900" dirty="0" smtClean="0"/>
            <a:t> </a:t>
          </a:r>
          <a:r>
            <a:rPr lang="en-US" sz="1900" dirty="0" err="1" smtClean="0"/>
            <a:t>Nemuno</a:t>
          </a:r>
          <a:r>
            <a:rPr lang="en-US" sz="1900" dirty="0" smtClean="0"/>
            <a:t> </a:t>
          </a:r>
          <a:r>
            <a:rPr lang="en-US" sz="1900" dirty="0" err="1" smtClean="0"/>
            <a:t>Žiedo</a:t>
          </a:r>
          <a:r>
            <a:rPr lang="en-US" sz="1900" dirty="0" smtClean="0"/>
            <a:t> </a:t>
          </a:r>
          <a:r>
            <a:rPr lang="en-US" sz="1900" dirty="0" err="1" smtClean="0"/>
            <a:t>trasoje</a:t>
          </a:r>
          <a:r>
            <a:rPr lang="en-US" sz="1900" dirty="0" smtClean="0"/>
            <a:t>, </a:t>
          </a:r>
          <a:r>
            <a:rPr lang="en-US" sz="1900" dirty="0" err="1" smtClean="0"/>
            <a:t>kad</a:t>
          </a:r>
          <a:r>
            <a:rPr lang="en-US" sz="1900" dirty="0" smtClean="0"/>
            <a:t> </a:t>
          </a:r>
          <a:r>
            <a:rPr lang="en-US" sz="1900" dirty="0" err="1" smtClean="0"/>
            <a:t>galėtų</a:t>
          </a:r>
          <a:r>
            <a:rPr lang="en-US" sz="1900" dirty="0" smtClean="0"/>
            <a:t> </a:t>
          </a:r>
          <a:r>
            <a:rPr lang="en-US" sz="1900" dirty="0" err="1" smtClean="0"/>
            <a:t>Jums</a:t>
          </a:r>
          <a:r>
            <a:rPr lang="en-US" sz="1900" dirty="0" smtClean="0"/>
            <a:t> </a:t>
          </a:r>
          <a:r>
            <a:rPr lang="en-US" sz="1900" dirty="0" err="1" smtClean="0"/>
            <a:t>suteikti</a:t>
          </a:r>
          <a:r>
            <a:rPr lang="en-US" sz="1900" dirty="0" smtClean="0"/>
            <a:t> </a:t>
          </a:r>
          <a:r>
            <a:rPr lang="en-US" sz="1900" dirty="0" err="1" smtClean="0"/>
            <a:t>neužmirštamus</a:t>
          </a:r>
          <a:r>
            <a:rPr lang="en-US" sz="1900" dirty="0" smtClean="0"/>
            <a:t> </a:t>
          </a:r>
          <a:r>
            <a:rPr lang="en-US" sz="1900" dirty="0" err="1" smtClean="0"/>
            <a:t>įspūdžius</a:t>
          </a:r>
          <a:r>
            <a:rPr lang="en-US" sz="1900" dirty="0" smtClean="0"/>
            <a:t> </a:t>
          </a:r>
          <a:r>
            <a:rPr lang="en-US" sz="1900" dirty="0" err="1" smtClean="0"/>
            <a:t>ir</a:t>
          </a:r>
          <a:r>
            <a:rPr lang="en-US" sz="1900" dirty="0" smtClean="0"/>
            <a:t> </a:t>
          </a:r>
          <a:r>
            <a:rPr lang="en-US" sz="1900" dirty="0" err="1" smtClean="0"/>
            <a:t>didelę</a:t>
          </a:r>
          <a:r>
            <a:rPr lang="en-US" sz="1900" dirty="0" smtClean="0"/>
            <a:t> </a:t>
          </a:r>
          <a:r>
            <a:rPr lang="en-US" sz="1900" dirty="0" err="1" smtClean="0"/>
            <a:t>adrenalino</a:t>
          </a:r>
          <a:r>
            <a:rPr lang="en-US" sz="1900" dirty="0" smtClean="0"/>
            <a:t> doze! </a:t>
          </a:r>
          <a:r>
            <a:rPr lang="en-US" sz="1900" dirty="0" err="1" smtClean="0"/>
            <a:t>Išsirinkite</a:t>
          </a:r>
          <a:r>
            <a:rPr lang="en-US" sz="1900" dirty="0" smtClean="0"/>
            <a:t> </a:t>
          </a:r>
          <a:r>
            <a:rPr lang="en-US" sz="1900" dirty="0" err="1" smtClean="0"/>
            <a:t>iš</a:t>
          </a:r>
          <a:r>
            <a:rPr lang="en-US" sz="1900" dirty="0" smtClean="0"/>
            <a:t> </a:t>
          </a:r>
          <a:r>
            <a:rPr lang="en-US" sz="1900" dirty="0" err="1" smtClean="0"/>
            <a:t>daugiau</a:t>
          </a:r>
          <a:r>
            <a:rPr lang="en-US" sz="1900" dirty="0" smtClean="0"/>
            <a:t> </a:t>
          </a:r>
          <a:r>
            <a:rPr lang="en-US" sz="1900" dirty="0" err="1" smtClean="0"/>
            <a:t>nei</a:t>
          </a:r>
          <a:r>
            <a:rPr lang="en-US" sz="1900" dirty="0" smtClean="0"/>
            <a:t> 20 </a:t>
          </a:r>
          <a:r>
            <a:rPr lang="en-US" sz="1900" dirty="0" err="1" smtClean="0"/>
            <a:t>ekstremalių</a:t>
          </a:r>
          <a:r>
            <a:rPr lang="en-US" sz="1900" dirty="0" smtClean="0"/>
            <a:t> </a:t>
          </a:r>
          <a:r>
            <a:rPr lang="en-US" sz="1900" dirty="0" err="1" smtClean="0"/>
            <a:t>automobilių</a:t>
          </a:r>
          <a:r>
            <a:rPr lang="en-US" sz="1900" dirty="0" smtClean="0"/>
            <a:t> </a:t>
          </a:r>
          <a:r>
            <a:rPr lang="en-US" sz="1900" dirty="0" err="1" smtClean="0"/>
            <a:t>ir</a:t>
          </a:r>
          <a:r>
            <a:rPr lang="en-US" sz="1900" dirty="0" smtClean="0"/>
            <a:t> </a:t>
          </a:r>
          <a:r>
            <a:rPr lang="en-US" sz="1900" dirty="0" err="1" smtClean="0"/>
            <a:t>pramogaukite</a:t>
          </a:r>
          <a:r>
            <a:rPr lang="en-US" sz="1900" dirty="0" smtClean="0"/>
            <a:t> </a:t>
          </a:r>
          <a:r>
            <a:rPr lang="en-US" sz="1900" dirty="0" err="1" smtClean="0"/>
            <a:t>drauge</a:t>
          </a:r>
          <a:r>
            <a:rPr lang="en-US" sz="1900" dirty="0" smtClean="0"/>
            <a:t> </a:t>
          </a:r>
          <a:r>
            <a:rPr lang="en-US" sz="1900" dirty="0" err="1" smtClean="0"/>
            <a:t>vienintelėje</a:t>
          </a:r>
          <a:r>
            <a:rPr lang="en-US" sz="1900" dirty="0" smtClean="0"/>
            <a:t> </a:t>
          </a:r>
          <a:r>
            <a:rPr lang="en-US" sz="1900" dirty="0" err="1" smtClean="0"/>
            <a:t>Lietuvos</a:t>
          </a:r>
          <a:r>
            <a:rPr lang="en-US" sz="1900" dirty="0" smtClean="0"/>
            <a:t> </a:t>
          </a:r>
          <a:r>
            <a:rPr lang="en-US" sz="1900" dirty="0" err="1" smtClean="0"/>
            <a:t>lenktynių</a:t>
          </a:r>
          <a:r>
            <a:rPr lang="en-US" sz="1900" dirty="0" smtClean="0"/>
            <a:t> </a:t>
          </a:r>
          <a:r>
            <a:rPr lang="en-US" sz="1900" dirty="0" err="1" smtClean="0"/>
            <a:t>trasoje</a:t>
          </a:r>
          <a:r>
            <a:rPr lang="en-US" sz="1900" dirty="0" smtClean="0"/>
            <a:t>!</a:t>
          </a:r>
        </a:p>
        <a:p>
          <a:r>
            <a:rPr lang="en-US" sz="1900" dirty="0" err="1" smtClean="0"/>
            <a:t>Sukurkite</a:t>
          </a:r>
          <a:r>
            <a:rPr lang="en-US" sz="1900" dirty="0" smtClean="0"/>
            <a:t> </a:t>
          </a:r>
          <a:r>
            <a:rPr lang="en-US" sz="1900" dirty="0" err="1" smtClean="0"/>
            <a:t>sau</a:t>
          </a:r>
          <a:r>
            <a:rPr lang="en-US" sz="1900" dirty="0" smtClean="0"/>
            <a:t> </a:t>
          </a:r>
          <a:r>
            <a:rPr lang="en-US" sz="1900" dirty="0" err="1" smtClean="0"/>
            <a:t>nepamirštamą</a:t>
          </a:r>
          <a:r>
            <a:rPr lang="en-US" sz="1900" dirty="0" smtClean="0"/>
            <a:t> </a:t>
          </a:r>
          <a:r>
            <a:rPr lang="en-US" sz="1900" dirty="0" err="1" smtClean="0"/>
            <a:t>šventę</a:t>
          </a:r>
          <a:r>
            <a:rPr lang="en-US" sz="1900" dirty="0" smtClean="0"/>
            <a:t>!</a:t>
          </a:r>
          <a:endParaRPr lang="en-US" sz="1900" dirty="0"/>
        </a:p>
      </dgm:t>
    </dgm:pt>
    <dgm:pt modelId="{D36C2C96-A77F-44AE-8419-78CC4506405C}" type="parTrans" cxnId="{68BF644D-3963-40A3-8292-B685B862AFDC}">
      <dgm:prSet/>
      <dgm:spPr/>
      <dgm:t>
        <a:bodyPr/>
        <a:lstStyle/>
        <a:p>
          <a:endParaRPr lang="en-US"/>
        </a:p>
      </dgm:t>
    </dgm:pt>
    <dgm:pt modelId="{358A76BA-6174-476E-B8E9-9194DF05EBF9}" type="sibTrans" cxnId="{68BF644D-3963-40A3-8292-B685B862AFDC}">
      <dgm:prSet/>
      <dgm:spPr/>
      <dgm:t>
        <a:bodyPr/>
        <a:lstStyle/>
        <a:p>
          <a:endParaRPr lang="en-US"/>
        </a:p>
      </dgm:t>
    </dgm:pt>
    <dgm:pt modelId="{5862EA00-5862-44B7-B013-010412F7ADBD}" type="pres">
      <dgm:prSet presAssocID="{5C01CC86-36AC-4EE4-8EF3-4BD005EC4623}" presName="layout" presStyleCnt="0">
        <dgm:presLayoutVars>
          <dgm:chMax/>
          <dgm:chPref/>
          <dgm:dir/>
          <dgm:animOne val="branch"/>
          <dgm:animLvl val="lvl"/>
          <dgm:resizeHandles/>
        </dgm:presLayoutVars>
      </dgm:prSet>
      <dgm:spPr/>
      <dgm:t>
        <a:bodyPr/>
        <a:lstStyle/>
        <a:p>
          <a:endParaRPr lang="en-US"/>
        </a:p>
      </dgm:t>
    </dgm:pt>
    <dgm:pt modelId="{B6CE4DB8-2D80-45E8-AA55-7DA93F0ACADC}" type="pres">
      <dgm:prSet presAssocID="{89E6CACA-738D-45B8-8886-6D76611212BE}" presName="root" presStyleCnt="0">
        <dgm:presLayoutVars>
          <dgm:chMax/>
          <dgm:chPref val="4"/>
        </dgm:presLayoutVars>
      </dgm:prSet>
      <dgm:spPr/>
    </dgm:pt>
    <dgm:pt modelId="{348B554D-7A7C-4415-8B8D-C29E9459E62D}" type="pres">
      <dgm:prSet presAssocID="{89E6CACA-738D-45B8-8886-6D76611212BE}" presName="rootComposite" presStyleCnt="0">
        <dgm:presLayoutVars/>
      </dgm:prSet>
      <dgm:spPr/>
    </dgm:pt>
    <dgm:pt modelId="{87D87B9C-1FC8-440F-8B9A-8FFC52D6CEDE}" type="pres">
      <dgm:prSet presAssocID="{89E6CACA-738D-45B8-8886-6D76611212BE}" presName="rootText" presStyleLbl="node0" presStyleIdx="0" presStyleCnt="1" custScaleX="85751" custScaleY="63049" custLinFactNeighborX="13" custLinFactNeighborY="-56967">
        <dgm:presLayoutVars>
          <dgm:chMax/>
          <dgm:chPref val="4"/>
        </dgm:presLayoutVars>
      </dgm:prSet>
      <dgm:spPr/>
      <dgm:t>
        <a:bodyPr/>
        <a:lstStyle/>
        <a:p>
          <a:endParaRPr lang="en-US"/>
        </a:p>
      </dgm:t>
    </dgm:pt>
    <dgm:pt modelId="{ED4A663E-C93F-4505-817E-A6F73AA3BFE2}" type="pres">
      <dgm:prSet presAssocID="{89E6CACA-738D-45B8-8886-6D76611212BE}" presName="childShape" presStyleCnt="0">
        <dgm:presLayoutVars>
          <dgm:chMax val="0"/>
          <dgm:chPref val="0"/>
        </dgm:presLayoutVars>
      </dgm:prSet>
      <dgm:spPr/>
    </dgm:pt>
    <dgm:pt modelId="{8B618508-1C9E-435C-99C2-0336B28F5165}" type="pres">
      <dgm:prSet presAssocID="{E497866B-F45E-40B4-841E-C6E230FA5C8B}" presName="childComposite" presStyleCnt="0">
        <dgm:presLayoutVars>
          <dgm:chMax val="0"/>
          <dgm:chPref val="0"/>
        </dgm:presLayoutVars>
      </dgm:prSet>
      <dgm:spPr/>
    </dgm:pt>
    <dgm:pt modelId="{D4A68C36-E54E-4510-8E2D-C02D54FC941A}" type="pres">
      <dgm:prSet presAssocID="{E497866B-F45E-40B4-841E-C6E230FA5C8B}" presName="Image" presStyleLbl="node1" presStyleIdx="0" presStyleCnt="1"/>
      <dgm:spPr/>
    </dgm:pt>
    <dgm:pt modelId="{0C230436-A97F-4C8E-9159-895B9DD01CBA}" type="pres">
      <dgm:prSet presAssocID="{E497866B-F45E-40B4-841E-C6E230FA5C8B}" presName="childText" presStyleLbl="lnNode1" presStyleIdx="0" presStyleCnt="1" custScaleX="134140" custScaleY="256847" custLinFactNeighborX="15" custLinFactNeighborY="-34656">
        <dgm:presLayoutVars>
          <dgm:chMax val="0"/>
          <dgm:chPref val="0"/>
          <dgm:bulletEnabled val="1"/>
        </dgm:presLayoutVars>
      </dgm:prSet>
      <dgm:spPr/>
      <dgm:t>
        <a:bodyPr/>
        <a:lstStyle/>
        <a:p>
          <a:endParaRPr lang="en-US"/>
        </a:p>
      </dgm:t>
    </dgm:pt>
  </dgm:ptLst>
  <dgm:cxnLst>
    <dgm:cxn modelId="{234643B6-6707-4737-A2AC-B7BCB7372DD6}" type="presOf" srcId="{89E6CACA-738D-45B8-8886-6D76611212BE}" destId="{87D87B9C-1FC8-440F-8B9A-8FFC52D6CEDE}" srcOrd="0" destOrd="0" presId="urn:microsoft.com/office/officeart/2008/layout/PictureAccentList"/>
    <dgm:cxn modelId="{68BF644D-3963-40A3-8292-B685B862AFDC}" srcId="{89E6CACA-738D-45B8-8886-6D76611212BE}" destId="{E497866B-F45E-40B4-841E-C6E230FA5C8B}" srcOrd="0" destOrd="0" parTransId="{D36C2C96-A77F-44AE-8419-78CC4506405C}" sibTransId="{358A76BA-6174-476E-B8E9-9194DF05EBF9}"/>
    <dgm:cxn modelId="{BB3F9EF5-489D-4D2C-B18E-7E7C67F87BF8}" srcId="{5C01CC86-36AC-4EE4-8EF3-4BD005EC4623}" destId="{89E6CACA-738D-45B8-8886-6D76611212BE}" srcOrd="0" destOrd="0" parTransId="{55B745D3-F02D-4A55-8FB9-7A9B0FBDCF33}" sibTransId="{B7F7CAA0-A1CD-4AF9-9652-FEF39535D6F1}"/>
    <dgm:cxn modelId="{6D739980-D3B2-4AB1-B08B-E3D5D238DFCC}" type="presOf" srcId="{E497866B-F45E-40B4-841E-C6E230FA5C8B}" destId="{0C230436-A97F-4C8E-9159-895B9DD01CBA}" srcOrd="0" destOrd="0" presId="urn:microsoft.com/office/officeart/2008/layout/PictureAccentList"/>
    <dgm:cxn modelId="{3EB908C2-4E69-4D7D-8B71-6ACE0B9DAFA5}" type="presOf" srcId="{5C01CC86-36AC-4EE4-8EF3-4BD005EC4623}" destId="{5862EA00-5862-44B7-B013-010412F7ADBD}" srcOrd="0" destOrd="0" presId="urn:microsoft.com/office/officeart/2008/layout/PictureAccentList"/>
    <dgm:cxn modelId="{0B28A6FF-04BD-48D7-8CB4-7CF2919B9792}" type="presParOf" srcId="{5862EA00-5862-44B7-B013-010412F7ADBD}" destId="{B6CE4DB8-2D80-45E8-AA55-7DA93F0ACADC}" srcOrd="0" destOrd="0" presId="urn:microsoft.com/office/officeart/2008/layout/PictureAccentList"/>
    <dgm:cxn modelId="{A78FB611-26E6-4AAC-B9F6-4CB7DCA8D3F5}" type="presParOf" srcId="{B6CE4DB8-2D80-45E8-AA55-7DA93F0ACADC}" destId="{348B554D-7A7C-4415-8B8D-C29E9459E62D}" srcOrd="0" destOrd="0" presId="urn:microsoft.com/office/officeart/2008/layout/PictureAccentList"/>
    <dgm:cxn modelId="{AA06B658-2712-4633-8F8C-D3D3A80866AA}" type="presParOf" srcId="{348B554D-7A7C-4415-8B8D-C29E9459E62D}" destId="{87D87B9C-1FC8-440F-8B9A-8FFC52D6CEDE}" srcOrd="0" destOrd="0" presId="urn:microsoft.com/office/officeart/2008/layout/PictureAccentList"/>
    <dgm:cxn modelId="{AC1F8EC2-4BD1-4BA4-AB47-3E1934F3CE59}" type="presParOf" srcId="{B6CE4DB8-2D80-45E8-AA55-7DA93F0ACADC}" destId="{ED4A663E-C93F-4505-817E-A6F73AA3BFE2}" srcOrd="1" destOrd="0" presId="urn:microsoft.com/office/officeart/2008/layout/PictureAccentList"/>
    <dgm:cxn modelId="{5C766DD7-6F01-46B7-A904-D885B19E595A}" type="presParOf" srcId="{ED4A663E-C93F-4505-817E-A6F73AA3BFE2}" destId="{8B618508-1C9E-435C-99C2-0336B28F5165}" srcOrd="0" destOrd="0" presId="urn:microsoft.com/office/officeart/2008/layout/PictureAccentList"/>
    <dgm:cxn modelId="{35B3CCC4-5FDA-4FC7-B225-BB1907BDA866}" type="presParOf" srcId="{8B618508-1C9E-435C-99C2-0336B28F5165}" destId="{D4A68C36-E54E-4510-8E2D-C02D54FC941A}" srcOrd="0" destOrd="0" presId="urn:microsoft.com/office/officeart/2008/layout/PictureAccentList"/>
    <dgm:cxn modelId="{D4D6901D-EE16-44AC-B21F-85FE7A8D637D}" type="presParOf" srcId="{8B618508-1C9E-435C-99C2-0336B28F5165}" destId="{0C230436-A97F-4C8E-9159-895B9DD01CBA}"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3FAECC-33AE-4601-A485-AF42494877AC}"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D57C8F70-E79A-43DB-A219-8A4FA9D659BE}">
      <dgm:prSet phldrT="[Text]" custT="1"/>
      <dgm:spPr/>
      <dgm:t>
        <a:bodyPr/>
        <a:lstStyle/>
        <a:p>
          <a:r>
            <a:rPr lang="lt-LT" sz="1600" dirty="0" smtClean="0"/>
            <a:t>1. Kartingai</a:t>
          </a:r>
          <a:endParaRPr lang="en-US" sz="1600" dirty="0"/>
        </a:p>
      </dgm:t>
    </dgm:pt>
    <dgm:pt modelId="{622BF7B2-E4D2-4008-B1DD-90AE6DBAD9BD}" type="parTrans" cxnId="{38759E12-A76D-4126-9097-FA4FFD75F8B7}">
      <dgm:prSet/>
      <dgm:spPr/>
      <dgm:t>
        <a:bodyPr/>
        <a:lstStyle/>
        <a:p>
          <a:endParaRPr lang="en-US"/>
        </a:p>
      </dgm:t>
    </dgm:pt>
    <dgm:pt modelId="{F1379015-EFE8-4B0A-ACE7-855BC63E2E75}" type="sibTrans" cxnId="{38759E12-A76D-4126-9097-FA4FFD75F8B7}">
      <dgm:prSet/>
      <dgm:spPr/>
      <dgm:t>
        <a:bodyPr/>
        <a:lstStyle/>
        <a:p>
          <a:endParaRPr lang="en-US"/>
        </a:p>
      </dgm:t>
    </dgm:pt>
    <dgm:pt modelId="{91041D11-BF64-4CDB-B9EC-8BBFEE42FC64}">
      <dgm:prSet phldrT="[Text]" custT="1"/>
      <dgm:spPr/>
      <dgm:t>
        <a:bodyPr/>
        <a:lstStyle/>
        <a:p>
          <a:r>
            <a:rPr lang="lt-LT" sz="1600" dirty="0" smtClean="0"/>
            <a:t>2. </a:t>
          </a:r>
          <a:r>
            <a:rPr lang="lt-LT" sz="1600" dirty="0" err="1" smtClean="0"/>
            <a:t>Skid</a:t>
          </a:r>
          <a:r>
            <a:rPr lang="lt-LT" sz="1600" dirty="0" smtClean="0"/>
            <a:t> </a:t>
          </a:r>
          <a:r>
            <a:rPr lang="lt-LT" sz="1600" dirty="0" err="1" smtClean="0"/>
            <a:t>Car</a:t>
          </a:r>
          <a:endParaRPr lang="en-US" sz="1600" dirty="0"/>
        </a:p>
      </dgm:t>
    </dgm:pt>
    <dgm:pt modelId="{4D181B93-A34A-4619-BCB9-01E1E14E349E}" type="parTrans" cxnId="{49ADF23B-25F0-4E4E-83E0-BFF371C3036D}">
      <dgm:prSet/>
      <dgm:spPr/>
      <dgm:t>
        <a:bodyPr/>
        <a:lstStyle/>
        <a:p>
          <a:endParaRPr lang="en-US"/>
        </a:p>
      </dgm:t>
    </dgm:pt>
    <dgm:pt modelId="{0822F444-CF8E-4B15-9249-D2BF4A357453}" type="sibTrans" cxnId="{49ADF23B-25F0-4E4E-83E0-BFF371C3036D}">
      <dgm:prSet/>
      <dgm:spPr/>
      <dgm:t>
        <a:bodyPr/>
        <a:lstStyle/>
        <a:p>
          <a:endParaRPr lang="en-US"/>
        </a:p>
      </dgm:t>
    </dgm:pt>
    <dgm:pt modelId="{47658DCA-9781-4020-AFBD-DE9E71DE59A5}">
      <dgm:prSet phldrT="[Text]" custT="1"/>
      <dgm:spPr/>
      <dgm:t>
        <a:bodyPr/>
        <a:lstStyle/>
        <a:p>
          <a:r>
            <a:rPr lang="lt-LT" sz="1600" dirty="0" smtClean="0"/>
            <a:t>3.Ring </a:t>
          </a:r>
          <a:r>
            <a:rPr lang="lt-LT" sz="1600" dirty="0" err="1" smtClean="0"/>
            <a:t>Taxi</a:t>
          </a:r>
          <a:r>
            <a:rPr lang="lt-LT" sz="1600" dirty="0" smtClean="0"/>
            <a:t> </a:t>
          </a:r>
          <a:r>
            <a:rPr lang="lt-LT" sz="1600" dirty="0" err="1" smtClean="0"/>
            <a:t>Sport</a:t>
          </a:r>
          <a:endParaRPr lang="en-US" sz="1600" dirty="0"/>
        </a:p>
      </dgm:t>
    </dgm:pt>
    <dgm:pt modelId="{4D57AA69-8BB8-4B7B-86F3-5A41DFF2CE65}" type="parTrans" cxnId="{6078006E-6AF3-4D98-99F1-7C13DF3631AB}">
      <dgm:prSet/>
      <dgm:spPr/>
      <dgm:t>
        <a:bodyPr/>
        <a:lstStyle/>
        <a:p>
          <a:endParaRPr lang="en-US"/>
        </a:p>
      </dgm:t>
    </dgm:pt>
    <dgm:pt modelId="{870EAF0E-220E-48A2-90FB-8F98A5A40E3D}" type="sibTrans" cxnId="{6078006E-6AF3-4D98-99F1-7C13DF3631AB}">
      <dgm:prSet/>
      <dgm:spPr/>
      <dgm:t>
        <a:bodyPr/>
        <a:lstStyle/>
        <a:p>
          <a:endParaRPr lang="en-US"/>
        </a:p>
      </dgm:t>
    </dgm:pt>
    <dgm:pt modelId="{2D5CF624-B61C-499B-88DA-74C6C1EFA258}">
      <dgm:prSet phldrT="[Text]" custT="1"/>
      <dgm:spPr/>
      <dgm:t>
        <a:bodyPr/>
        <a:lstStyle/>
        <a:p>
          <a:r>
            <a:rPr lang="lt-LT" sz="1600" dirty="0" smtClean="0"/>
            <a:t>4. </a:t>
          </a:r>
          <a:r>
            <a:rPr lang="lt-LT" sz="1600" dirty="0" err="1" smtClean="0"/>
            <a:t>Ring</a:t>
          </a:r>
          <a:r>
            <a:rPr lang="lt-LT" sz="1600" dirty="0" smtClean="0"/>
            <a:t> </a:t>
          </a:r>
          <a:r>
            <a:rPr lang="lt-LT" sz="1600" dirty="0" err="1" smtClean="0"/>
            <a:t>Taxi</a:t>
          </a:r>
          <a:r>
            <a:rPr lang="lt-LT" sz="1600" dirty="0" smtClean="0"/>
            <a:t> </a:t>
          </a:r>
          <a:r>
            <a:rPr lang="lt-LT" sz="1600" dirty="0" err="1" smtClean="0"/>
            <a:t>Exotics</a:t>
          </a:r>
          <a:endParaRPr lang="en-US" sz="1600" dirty="0"/>
        </a:p>
      </dgm:t>
    </dgm:pt>
    <dgm:pt modelId="{E6B02EC0-F376-4B40-8EBC-3D35D6892363}" type="parTrans" cxnId="{A9CA4DC1-201E-49F5-BACC-25A8562B9AD9}">
      <dgm:prSet/>
      <dgm:spPr/>
      <dgm:t>
        <a:bodyPr/>
        <a:lstStyle/>
        <a:p>
          <a:endParaRPr lang="en-US"/>
        </a:p>
      </dgm:t>
    </dgm:pt>
    <dgm:pt modelId="{DD043B3E-7C1B-4E00-938D-98307C5847A0}" type="sibTrans" cxnId="{A9CA4DC1-201E-49F5-BACC-25A8562B9AD9}">
      <dgm:prSet/>
      <dgm:spPr/>
      <dgm:t>
        <a:bodyPr/>
        <a:lstStyle/>
        <a:p>
          <a:endParaRPr lang="en-US"/>
        </a:p>
      </dgm:t>
    </dgm:pt>
    <dgm:pt modelId="{62DF30FB-5A72-489D-811E-2E5B0003E947}">
      <dgm:prSet phldrT="[Text]" custT="1"/>
      <dgm:spPr/>
      <dgm:t>
        <a:bodyPr/>
        <a:lstStyle/>
        <a:p>
          <a:r>
            <a:rPr lang="lt-LT" sz="1600" dirty="0" smtClean="0"/>
            <a:t>5. Slalomas</a:t>
          </a:r>
          <a:endParaRPr lang="en-US" sz="1600" dirty="0"/>
        </a:p>
      </dgm:t>
    </dgm:pt>
    <dgm:pt modelId="{24E10300-EDBE-4535-87F7-0C77FF83AE9E}" type="parTrans" cxnId="{13A575B6-01FF-4981-964B-BE6831CC03FB}">
      <dgm:prSet/>
      <dgm:spPr/>
      <dgm:t>
        <a:bodyPr/>
        <a:lstStyle/>
        <a:p>
          <a:endParaRPr lang="en-US"/>
        </a:p>
      </dgm:t>
    </dgm:pt>
    <dgm:pt modelId="{63ADAB0F-96F6-4E63-AC30-CB33F8D10C25}" type="sibTrans" cxnId="{13A575B6-01FF-4981-964B-BE6831CC03FB}">
      <dgm:prSet/>
      <dgm:spPr/>
      <dgm:t>
        <a:bodyPr/>
        <a:lstStyle/>
        <a:p>
          <a:endParaRPr lang="en-US"/>
        </a:p>
      </dgm:t>
    </dgm:pt>
    <dgm:pt modelId="{88BCCC0E-CFCD-40CA-B359-FC34514E201D}">
      <dgm:prSet phldrT="[Text]" custT="1"/>
      <dgm:spPr/>
      <dgm:t>
        <a:bodyPr/>
        <a:lstStyle/>
        <a:p>
          <a:r>
            <a:rPr lang="lt-LT" sz="1600" dirty="0" smtClean="0"/>
            <a:t>6. </a:t>
          </a:r>
          <a:r>
            <a:rPr lang="lt-LT" sz="1600" dirty="0" err="1" smtClean="0"/>
            <a:t>Greituminis</a:t>
          </a:r>
          <a:r>
            <a:rPr lang="lt-LT" sz="1600" dirty="0" smtClean="0"/>
            <a:t> Slalomas</a:t>
          </a:r>
          <a:endParaRPr lang="en-US" sz="1600" dirty="0"/>
        </a:p>
      </dgm:t>
    </dgm:pt>
    <dgm:pt modelId="{A0B350A6-B6EB-4818-9C04-F5B63A1879DD}" type="parTrans" cxnId="{F8446428-CCC9-4E18-81A2-E0077CDF5DFB}">
      <dgm:prSet/>
      <dgm:spPr/>
      <dgm:t>
        <a:bodyPr/>
        <a:lstStyle/>
        <a:p>
          <a:endParaRPr lang="en-US"/>
        </a:p>
      </dgm:t>
    </dgm:pt>
    <dgm:pt modelId="{7709555E-9DEE-4554-B16E-19FB78ADD307}" type="sibTrans" cxnId="{F8446428-CCC9-4E18-81A2-E0077CDF5DFB}">
      <dgm:prSet/>
      <dgm:spPr/>
      <dgm:t>
        <a:bodyPr/>
        <a:lstStyle/>
        <a:p>
          <a:endParaRPr lang="en-US"/>
        </a:p>
      </dgm:t>
    </dgm:pt>
    <dgm:pt modelId="{816328D6-9BBA-442A-B775-591D0BAEE79D}">
      <dgm:prSet phldrT="[Text]" custT="1"/>
      <dgm:spPr/>
      <dgm:t>
        <a:bodyPr/>
        <a:lstStyle/>
        <a:p>
          <a:r>
            <a:rPr lang="lt-LT" sz="1600" dirty="0" smtClean="0"/>
            <a:t>7. </a:t>
          </a:r>
          <a:r>
            <a:rPr lang="lt-LT" sz="1600" dirty="0" err="1" smtClean="0"/>
            <a:t>Driving</a:t>
          </a:r>
          <a:r>
            <a:rPr lang="lt-LT" sz="1600" dirty="0" smtClean="0"/>
            <a:t> </a:t>
          </a:r>
          <a:r>
            <a:rPr lang="lt-LT" sz="1600" dirty="0" err="1" smtClean="0"/>
            <a:t>Academy</a:t>
          </a:r>
          <a:endParaRPr lang="en-US" sz="1600" dirty="0"/>
        </a:p>
      </dgm:t>
    </dgm:pt>
    <dgm:pt modelId="{6C952256-816D-462C-B096-12F8985A08C6}" type="parTrans" cxnId="{D97F1579-E66C-4FB1-B9C6-F7CCCD07732B}">
      <dgm:prSet/>
      <dgm:spPr/>
      <dgm:t>
        <a:bodyPr/>
        <a:lstStyle/>
        <a:p>
          <a:endParaRPr lang="en-US"/>
        </a:p>
      </dgm:t>
    </dgm:pt>
    <dgm:pt modelId="{882EAFEC-305F-49D7-856A-19A3D367343D}" type="sibTrans" cxnId="{D97F1579-E66C-4FB1-B9C6-F7CCCD07732B}">
      <dgm:prSet/>
      <dgm:spPr/>
      <dgm:t>
        <a:bodyPr/>
        <a:lstStyle/>
        <a:p>
          <a:endParaRPr lang="en-US"/>
        </a:p>
      </dgm:t>
    </dgm:pt>
    <dgm:pt modelId="{01156A3D-F126-44C1-A777-5B0E75C39DF6}">
      <dgm:prSet phldrT="[Text]" custT="1"/>
      <dgm:spPr/>
      <dgm:t>
        <a:bodyPr/>
        <a:lstStyle/>
        <a:p>
          <a:r>
            <a:rPr lang="lt-LT" sz="1600" dirty="0" smtClean="0"/>
            <a:t>8. </a:t>
          </a:r>
          <a:r>
            <a:rPr lang="lt-LT" sz="1600" dirty="0" err="1" smtClean="0"/>
            <a:t>Buggy</a:t>
          </a:r>
          <a:r>
            <a:rPr lang="lt-LT" sz="1600" dirty="0" smtClean="0"/>
            <a:t> </a:t>
          </a:r>
          <a:endParaRPr lang="en-US" sz="1600" dirty="0"/>
        </a:p>
      </dgm:t>
    </dgm:pt>
    <dgm:pt modelId="{AF0B592E-D058-4C00-B996-F5E3CABBBCCD}" type="parTrans" cxnId="{FFC926AC-2937-4C29-A08D-91A279790C2D}">
      <dgm:prSet/>
      <dgm:spPr/>
      <dgm:t>
        <a:bodyPr/>
        <a:lstStyle/>
        <a:p>
          <a:endParaRPr lang="en-US"/>
        </a:p>
      </dgm:t>
    </dgm:pt>
    <dgm:pt modelId="{18E235D5-0ED6-4ED6-9393-356EF14E4117}" type="sibTrans" cxnId="{FFC926AC-2937-4C29-A08D-91A279790C2D}">
      <dgm:prSet/>
      <dgm:spPr/>
      <dgm:t>
        <a:bodyPr/>
        <a:lstStyle/>
        <a:p>
          <a:endParaRPr lang="en-US"/>
        </a:p>
      </dgm:t>
    </dgm:pt>
    <dgm:pt modelId="{D78A0B2B-33F3-4FBC-B150-400FF3D8E013}">
      <dgm:prSet phldrT="[Text]" custT="1"/>
      <dgm:spPr/>
      <dgm:t>
        <a:bodyPr/>
        <a:lstStyle/>
        <a:p>
          <a:r>
            <a:rPr lang="lt-LT" sz="1600" dirty="0" smtClean="0"/>
            <a:t>9. E-Power Motociklai</a:t>
          </a:r>
          <a:endParaRPr lang="en-US" sz="1600" dirty="0"/>
        </a:p>
      </dgm:t>
    </dgm:pt>
    <dgm:pt modelId="{5924B788-85AC-4509-BD9E-E203E0C678D2}" type="parTrans" cxnId="{3703F064-2089-43BE-9646-4A2F13065906}">
      <dgm:prSet/>
      <dgm:spPr/>
      <dgm:t>
        <a:bodyPr/>
        <a:lstStyle/>
        <a:p>
          <a:endParaRPr lang="en-US"/>
        </a:p>
      </dgm:t>
    </dgm:pt>
    <dgm:pt modelId="{AE6D879A-59B8-49EF-B5B4-6A1980391D2B}" type="sibTrans" cxnId="{3703F064-2089-43BE-9646-4A2F13065906}">
      <dgm:prSet/>
      <dgm:spPr/>
      <dgm:t>
        <a:bodyPr/>
        <a:lstStyle/>
        <a:p>
          <a:endParaRPr lang="en-US"/>
        </a:p>
      </dgm:t>
    </dgm:pt>
    <dgm:pt modelId="{88712146-4F92-410E-A423-E0DF1CF8361D}">
      <dgm:prSet phldrT="[Text]" custT="1"/>
      <dgm:spPr/>
      <dgm:t>
        <a:bodyPr/>
        <a:lstStyle/>
        <a:p>
          <a:r>
            <a:rPr lang="lt-LT" sz="1600" dirty="0" smtClean="0"/>
            <a:t>10. </a:t>
          </a:r>
          <a:r>
            <a:rPr lang="lt-LT" sz="1600" dirty="0" err="1" smtClean="0"/>
            <a:t>Drift</a:t>
          </a:r>
          <a:r>
            <a:rPr lang="lt-LT" sz="1600" dirty="0" smtClean="0"/>
            <a:t> </a:t>
          </a:r>
          <a:r>
            <a:rPr lang="lt-LT" sz="1600" dirty="0" err="1" smtClean="0"/>
            <a:t>Taxi</a:t>
          </a:r>
          <a:endParaRPr lang="en-US" sz="1600" dirty="0"/>
        </a:p>
      </dgm:t>
    </dgm:pt>
    <dgm:pt modelId="{6E90BD65-7C6E-4828-B8C2-2A34B8B27BDA}" type="parTrans" cxnId="{D3B256C5-754E-4F99-99FB-310F3422C43A}">
      <dgm:prSet/>
      <dgm:spPr/>
      <dgm:t>
        <a:bodyPr/>
        <a:lstStyle/>
        <a:p>
          <a:endParaRPr lang="en-US"/>
        </a:p>
      </dgm:t>
    </dgm:pt>
    <dgm:pt modelId="{AE4E7975-FFB2-4D39-B82E-61B8CC802A15}" type="sibTrans" cxnId="{D3B256C5-754E-4F99-99FB-310F3422C43A}">
      <dgm:prSet/>
      <dgm:spPr/>
      <dgm:t>
        <a:bodyPr/>
        <a:lstStyle/>
        <a:p>
          <a:endParaRPr lang="en-US"/>
        </a:p>
      </dgm:t>
    </dgm:pt>
    <dgm:pt modelId="{463618F6-2119-4699-BB2C-0009DE671A00}">
      <dgm:prSet phldrT="[Text]" custT="1"/>
      <dgm:spPr/>
      <dgm:t>
        <a:bodyPr/>
        <a:lstStyle/>
        <a:p>
          <a:r>
            <a:rPr lang="lt-LT" sz="1600" dirty="0" smtClean="0"/>
            <a:t>11. </a:t>
          </a:r>
          <a:r>
            <a:rPr lang="lt-LT" sz="1600" dirty="0" err="1" smtClean="0"/>
            <a:t>Peak</a:t>
          </a:r>
          <a:r>
            <a:rPr lang="lt-LT" sz="1600" dirty="0" smtClean="0"/>
            <a:t> </a:t>
          </a:r>
          <a:r>
            <a:rPr lang="lt-LT" sz="1600" dirty="0" err="1" smtClean="0"/>
            <a:t>Point</a:t>
          </a:r>
          <a:endParaRPr lang="en-US" sz="1600" dirty="0"/>
        </a:p>
      </dgm:t>
    </dgm:pt>
    <dgm:pt modelId="{8C99FE3F-2165-4117-88D6-3C9A2A3C68B2}" type="parTrans" cxnId="{D980232B-288D-4A41-886F-33AAE3BBFDF4}">
      <dgm:prSet/>
      <dgm:spPr/>
      <dgm:t>
        <a:bodyPr/>
        <a:lstStyle/>
        <a:p>
          <a:endParaRPr lang="en-US"/>
        </a:p>
      </dgm:t>
    </dgm:pt>
    <dgm:pt modelId="{803F8453-5D9C-4523-A1BA-ECB4258BDB41}" type="sibTrans" cxnId="{D980232B-288D-4A41-886F-33AAE3BBFDF4}">
      <dgm:prSet/>
      <dgm:spPr/>
      <dgm:t>
        <a:bodyPr/>
        <a:lstStyle/>
        <a:p>
          <a:endParaRPr lang="en-US"/>
        </a:p>
      </dgm:t>
    </dgm:pt>
    <dgm:pt modelId="{0E7E53C5-383F-4EFD-90F0-E2878BFB45D2}">
      <dgm:prSet phldrT="[Text]" custT="1"/>
      <dgm:spPr/>
      <dgm:t>
        <a:bodyPr/>
        <a:lstStyle/>
        <a:p>
          <a:r>
            <a:rPr lang="lt-LT" sz="1600" dirty="0" smtClean="0"/>
            <a:t>12. </a:t>
          </a:r>
          <a:r>
            <a:rPr lang="lt-LT" sz="1600" dirty="0" err="1" smtClean="0"/>
            <a:t>Simuliatorius</a:t>
          </a:r>
          <a:endParaRPr lang="en-US" sz="1600" dirty="0"/>
        </a:p>
      </dgm:t>
    </dgm:pt>
    <dgm:pt modelId="{52BB4287-0AC4-48E4-AAB0-2FCE215CBC17}" type="parTrans" cxnId="{BB1F817B-EAB9-400D-94F1-15795BCA6F81}">
      <dgm:prSet/>
      <dgm:spPr/>
      <dgm:t>
        <a:bodyPr/>
        <a:lstStyle/>
        <a:p>
          <a:endParaRPr lang="en-US"/>
        </a:p>
      </dgm:t>
    </dgm:pt>
    <dgm:pt modelId="{A8EFA032-B760-4CC4-9AAE-F694D4CE611F}" type="sibTrans" cxnId="{BB1F817B-EAB9-400D-94F1-15795BCA6F81}">
      <dgm:prSet/>
      <dgm:spPr/>
      <dgm:t>
        <a:bodyPr/>
        <a:lstStyle/>
        <a:p>
          <a:endParaRPr lang="en-US"/>
        </a:p>
      </dgm:t>
    </dgm:pt>
    <dgm:pt modelId="{0400C53B-5C4D-412E-9A9A-AC5EB6686C55}">
      <dgm:prSet phldrT="[Text]" custT="1"/>
      <dgm:spPr/>
      <dgm:t>
        <a:bodyPr/>
        <a:lstStyle/>
        <a:p>
          <a:r>
            <a:rPr lang="lt-LT" sz="1600" dirty="0" smtClean="0"/>
            <a:t>13. </a:t>
          </a:r>
          <a:r>
            <a:rPr lang="lt-LT" sz="1600" dirty="0" err="1" smtClean="0"/>
            <a:t>Top</a:t>
          </a:r>
          <a:r>
            <a:rPr lang="lt-LT" sz="1600" dirty="0" smtClean="0"/>
            <a:t> </a:t>
          </a:r>
          <a:r>
            <a:rPr lang="lt-LT" sz="1600" dirty="0" err="1" smtClean="0"/>
            <a:t>Gear</a:t>
          </a:r>
          <a:r>
            <a:rPr lang="lt-LT" sz="1600" dirty="0" smtClean="0"/>
            <a:t> </a:t>
          </a:r>
          <a:r>
            <a:rPr lang="lt-LT" sz="1600" dirty="0" err="1" smtClean="0"/>
            <a:t>Academy</a:t>
          </a:r>
          <a:endParaRPr lang="en-US" sz="1600" dirty="0"/>
        </a:p>
      </dgm:t>
    </dgm:pt>
    <dgm:pt modelId="{0784095C-605A-461E-9E98-0051EB97FE26}" type="parTrans" cxnId="{194085B9-43A7-4E27-BFF6-2D8A32D37022}">
      <dgm:prSet/>
      <dgm:spPr/>
      <dgm:t>
        <a:bodyPr/>
        <a:lstStyle/>
        <a:p>
          <a:endParaRPr lang="en-US"/>
        </a:p>
      </dgm:t>
    </dgm:pt>
    <dgm:pt modelId="{7023C40C-1579-4307-964F-5D53206C8881}" type="sibTrans" cxnId="{194085B9-43A7-4E27-BFF6-2D8A32D37022}">
      <dgm:prSet/>
      <dgm:spPr/>
      <dgm:t>
        <a:bodyPr/>
        <a:lstStyle/>
        <a:p>
          <a:endParaRPr lang="en-US"/>
        </a:p>
      </dgm:t>
    </dgm:pt>
    <dgm:pt modelId="{583AFA05-7D90-49C1-A2E2-97D33F60520C}" type="pres">
      <dgm:prSet presAssocID="{813FAECC-33AE-4601-A485-AF42494877AC}" presName="diagram" presStyleCnt="0">
        <dgm:presLayoutVars>
          <dgm:dir/>
          <dgm:resizeHandles val="exact"/>
        </dgm:presLayoutVars>
      </dgm:prSet>
      <dgm:spPr/>
      <dgm:t>
        <a:bodyPr/>
        <a:lstStyle/>
        <a:p>
          <a:endParaRPr lang="en-US"/>
        </a:p>
      </dgm:t>
    </dgm:pt>
    <dgm:pt modelId="{3AB3F7A0-4364-45BB-AF85-EB474C32BF5F}" type="pres">
      <dgm:prSet presAssocID="{D57C8F70-E79A-43DB-A219-8A4FA9D659BE}" presName="node" presStyleLbl="node1" presStyleIdx="0" presStyleCnt="13">
        <dgm:presLayoutVars>
          <dgm:bulletEnabled val="1"/>
        </dgm:presLayoutVars>
      </dgm:prSet>
      <dgm:spPr/>
      <dgm:t>
        <a:bodyPr/>
        <a:lstStyle/>
        <a:p>
          <a:endParaRPr lang="en-US"/>
        </a:p>
      </dgm:t>
    </dgm:pt>
    <dgm:pt modelId="{753BA622-3233-47B7-8005-F7DD6076B9C3}" type="pres">
      <dgm:prSet presAssocID="{F1379015-EFE8-4B0A-ACE7-855BC63E2E75}" presName="sibTrans" presStyleCnt="0"/>
      <dgm:spPr/>
    </dgm:pt>
    <dgm:pt modelId="{1FBB95BA-AE5D-4A62-8D9D-74FE3A360701}" type="pres">
      <dgm:prSet presAssocID="{91041D11-BF64-4CDB-B9EC-8BBFEE42FC64}" presName="node" presStyleLbl="node1" presStyleIdx="1" presStyleCnt="13">
        <dgm:presLayoutVars>
          <dgm:bulletEnabled val="1"/>
        </dgm:presLayoutVars>
      </dgm:prSet>
      <dgm:spPr/>
      <dgm:t>
        <a:bodyPr/>
        <a:lstStyle/>
        <a:p>
          <a:endParaRPr lang="en-US"/>
        </a:p>
      </dgm:t>
    </dgm:pt>
    <dgm:pt modelId="{308BE883-7E53-4289-BF2A-2A478EB0C4C7}" type="pres">
      <dgm:prSet presAssocID="{0822F444-CF8E-4B15-9249-D2BF4A357453}" presName="sibTrans" presStyleCnt="0"/>
      <dgm:spPr/>
    </dgm:pt>
    <dgm:pt modelId="{853DA6DF-0FE7-4B74-AAD7-1A1415817910}" type="pres">
      <dgm:prSet presAssocID="{47658DCA-9781-4020-AFBD-DE9E71DE59A5}" presName="node" presStyleLbl="node1" presStyleIdx="2" presStyleCnt="13">
        <dgm:presLayoutVars>
          <dgm:bulletEnabled val="1"/>
        </dgm:presLayoutVars>
      </dgm:prSet>
      <dgm:spPr/>
      <dgm:t>
        <a:bodyPr/>
        <a:lstStyle/>
        <a:p>
          <a:endParaRPr lang="en-US"/>
        </a:p>
      </dgm:t>
    </dgm:pt>
    <dgm:pt modelId="{7C3298A5-D905-4109-9971-0F9A6AC4A0B1}" type="pres">
      <dgm:prSet presAssocID="{870EAF0E-220E-48A2-90FB-8F98A5A40E3D}" presName="sibTrans" presStyleCnt="0"/>
      <dgm:spPr/>
    </dgm:pt>
    <dgm:pt modelId="{EF13C2B3-D872-408A-9076-795D173200E1}" type="pres">
      <dgm:prSet presAssocID="{2D5CF624-B61C-499B-88DA-74C6C1EFA258}" presName="node" presStyleLbl="node1" presStyleIdx="3" presStyleCnt="13">
        <dgm:presLayoutVars>
          <dgm:bulletEnabled val="1"/>
        </dgm:presLayoutVars>
      </dgm:prSet>
      <dgm:spPr/>
      <dgm:t>
        <a:bodyPr/>
        <a:lstStyle/>
        <a:p>
          <a:endParaRPr lang="en-US"/>
        </a:p>
      </dgm:t>
    </dgm:pt>
    <dgm:pt modelId="{1BD41EB4-9890-4585-8E71-FDB862DE2BA6}" type="pres">
      <dgm:prSet presAssocID="{DD043B3E-7C1B-4E00-938D-98307C5847A0}" presName="sibTrans" presStyleCnt="0"/>
      <dgm:spPr/>
    </dgm:pt>
    <dgm:pt modelId="{405F68B2-06D4-44A6-BB86-75725DB431B6}" type="pres">
      <dgm:prSet presAssocID="{62DF30FB-5A72-489D-811E-2E5B0003E947}" presName="node" presStyleLbl="node1" presStyleIdx="4" presStyleCnt="13">
        <dgm:presLayoutVars>
          <dgm:bulletEnabled val="1"/>
        </dgm:presLayoutVars>
      </dgm:prSet>
      <dgm:spPr/>
      <dgm:t>
        <a:bodyPr/>
        <a:lstStyle/>
        <a:p>
          <a:endParaRPr lang="en-US"/>
        </a:p>
      </dgm:t>
    </dgm:pt>
    <dgm:pt modelId="{FABA0F1C-FE74-43D4-861B-1955245EE0EB}" type="pres">
      <dgm:prSet presAssocID="{63ADAB0F-96F6-4E63-AC30-CB33F8D10C25}" presName="sibTrans" presStyleCnt="0"/>
      <dgm:spPr/>
    </dgm:pt>
    <dgm:pt modelId="{E9F1C660-2CB7-40CD-BBBA-A3B1D9D6480F}" type="pres">
      <dgm:prSet presAssocID="{88BCCC0E-CFCD-40CA-B359-FC34514E201D}" presName="node" presStyleLbl="node1" presStyleIdx="5" presStyleCnt="13">
        <dgm:presLayoutVars>
          <dgm:bulletEnabled val="1"/>
        </dgm:presLayoutVars>
      </dgm:prSet>
      <dgm:spPr/>
      <dgm:t>
        <a:bodyPr/>
        <a:lstStyle/>
        <a:p>
          <a:endParaRPr lang="en-US"/>
        </a:p>
      </dgm:t>
    </dgm:pt>
    <dgm:pt modelId="{4EE99C6D-A280-47B1-93EF-F37FC77858C6}" type="pres">
      <dgm:prSet presAssocID="{7709555E-9DEE-4554-B16E-19FB78ADD307}" presName="sibTrans" presStyleCnt="0"/>
      <dgm:spPr/>
    </dgm:pt>
    <dgm:pt modelId="{6A823420-13F1-4CBF-8CF0-9E430A1101B6}" type="pres">
      <dgm:prSet presAssocID="{816328D6-9BBA-442A-B775-591D0BAEE79D}" presName="node" presStyleLbl="node1" presStyleIdx="6" presStyleCnt="13">
        <dgm:presLayoutVars>
          <dgm:bulletEnabled val="1"/>
        </dgm:presLayoutVars>
      </dgm:prSet>
      <dgm:spPr/>
      <dgm:t>
        <a:bodyPr/>
        <a:lstStyle/>
        <a:p>
          <a:endParaRPr lang="en-US"/>
        </a:p>
      </dgm:t>
    </dgm:pt>
    <dgm:pt modelId="{A97C148D-6608-4AD3-9A77-BF28F6079A9D}" type="pres">
      <dgm:prSet presAssocID="{882EAFEC-305F-49D7-856A-19A3D367343D}" presName="sibTrans" presStyleCnt="0"/>
      <dgm:spPr/>
    </dgm:pt>
    <dgm:pt modelId="{5B4A3220-A101-4D71-8DBA-35F33A06111C}" type="pres">
      <dgm:prSet presAssocID="{01156A3D-F126-44C1-A777-5B0E75C39DF6}" presName="node" presStyleLbl="node1" presStyleIdx="7" presStyleCnt="13">
        <dgm:presLayoutVars>
          <dgm:bulletEnabled val="1"/>
        </dgm:presLayoutVars>
      </dgm:prSet>
      <dgm:spPr/>
      <dgm:t>
        <a:bodyPr/>
        <a:lstStyle/>
        <a:p>
          <a:endParaRPr lang="en-US"/>
        </a:p>
      </dgm:t>
    </dgm:pt>
    <dgm:pt modelId="{9BDA8DBA-23E9-4F82-B6C8-C15FB2A4922D}" type="pres">
      <dgm:prSet presAssocID="{18E235D5-0ED6-4ED6-9393-356EF14E4117}" presName="sibTrans" presStyleCnt="0"/>
      <dgm:spPr/>
    </dgm:pt>
    <dgm:pt modelId="{00746EB1-C91E-43CD-B260-962410438E02}" type="pres">
      <dgm:prSet presAssocID="{D78A0B2B-33F3-4FBC-B150-400FF3D8E013}" presName="node" presStyleLbl="node1" presStyleIdx="8" presStyleCnt="13">
        <dgm:presLayoutVars>
          <dgm:bulletEnabled val="1"/>
        </dgm:presLayoutVars>
      </dgm:prSet>
      <dgm:spPr/>
      <dgm:t>
        <a:bodyPr/>
        <a:lstStyle/>
        <a:p>
          <a:endParaRPr lang="en-US"/>
        </a:p>
      </dgm:t>
    </dgm:pt>
    <dgm:pt modelId="{32303103-550E-418D-B38D-C371A75244A8}" type="pres">
      <dgm:prSet presAssocID="{AE6D879A-59B8-49EF-B5B4-6A1980391D2B}" presName="sibTrans" presStyleCnt="0"/>
      <dgm:spPr/>
    </dgm:pt>
    <dgm:pt modelId="{AAC73EE8-FC6E-42BD-985A-B6F553223B11}" type="pres">
      <dgm:prSet presAssocID="{88712146-4F92-410E-A423-E0DF1CF8361D}" presName="node" presStyleLbl="node1" presStyleIdx="9" presStyleCnt="13">
        <dgm:presLayoutVars>
          <dgm:bulletEnabled val="1"/>
        </dgm:presLayoutVars>
      </dgm:prSet>
      <dgm:spPr/>
      <dgm:t>
        <a:bodyPr/>
        <a:lstStyle/>
        <a:p>
          <a:endParaRPr lang="en-US"/>
        </a:p>
      </dgm:t>
    </dgm:pt>
    <dgm:pt modelId="{7C34C0F6-C2D4-4624-A338-8DBFB799EB82}" type="pres">
      <dgm:prSet presAssocID="{AE4E7975-FFB2-4D39-B82E-61B8CC802A15}" presName="sibTrans" presStyleCnt="0"/>
      <dgm:spPr/>
    </dgm:pt>
    <dgm:pt modelId="{3E10B0D0-1BB9-4BF3-B8A8-ADC518BF4592}" type="pres">
      <dgm:prSet presAssocID="{463618F6-2119-4699-BB2C-0009DE671A00}" presName="node" presStyleLbl="node1" presStyleIdx="10" presStyleCnt="13">
        <dgm:presLayoutVars>
          <dgm:bulletEnabled val="1"/>
        </dgm:presLayoutVars>
      </dgm:prSet>
      <dgm:spPr/>
      <dgm:t>
        <a:bodyPr/>
        <a:lstStyle/>
        <a:p>
          <a:endParaRPr lang="en-US"/>
        </a:p>
      </dgm:t>
    </dgm:pt>
    <dgm:pt modelId="{07BE2FB8-C76F-4728-87BF-D8B4DE467ABC}" type="pres">
      <dgm:prSet presAssocID="{803F8453-5D9C-4523-A1BA-ECB4258BDB41}" presName="sibTrans" presStyleCnt="0"/>
      <dgm:spPr/>
    </dgm:pt>
    <dgm:pt modelId="{E951EF3D-674E-483F-99B2-6E6BCB2A89BF}" type="pres">
      <dgm:prSet presAssocID="{0E7E53C5-383F-4EFD-90F0-E2878BFB45D2}" presName="node" presStyleLbl="node1" presStyleIdx="11" presStyleCnt="13">
        <dgm:presLayoutVars>
          <dgm:bulletEnabled val="1"/>
        </dgm:presLayoutVars>
      </dgm:prSet>
      <dgm:spPr/>
      <dgm:t>
        <a:bodyPr/>
        <a:lstStyle/>
        <a:p>
          <a:endParaRPr lang="en-US"/>
        </a:p>
      </dgm:t>
    </dgm:pt>
    <dgm:pt modelId="{5DBCDBAA-358E-4F1B-A86E-DC3579AE3178}" type="pres">
      <dgm:prSet presAssocID="{A8EFA032-B760-4CC4-9AAE-F694D4CE611F}" presName="sibTrans" presStyleCnt="0"/>
      <dgm:spPr/>
    </dgm:pt>
    <dgm:pt modelId="{D2ABF0F2-0A85-4787-888B-3D66D056B6CC}" type="pres">
      <dgm:prSet presAssocID="{0400C53B-5C4D-412E-9A9A-AC5EB6686C55}" presName="node" presStyleLbl="node1" presStyleIdx="12" presStyleCnt="13">
        <dgm:presLayoutVars>
          <dgm:bulletEnabled val="1"/>
        </dgm:presLayoutVars>
      </dgm:prSet>
      <dgm:spPr/>
      <dgm:t>
        <a:bodyPr/>
        <a:lstStyle/>
        <a:p>
          <a:endParaRPr lang="en-US"/>
        </a:p>
      </dgm:t>
    </dgm:pt>
  </dgm:ptLst>
  <dgm:cxnLst>
    <dgm:cxn modelId="{3703F064-2089-43BE-9646-4A2F13065906}" srcId="{813FAECC-33AE-4601-A485-AF42494877AC}" destId="{D78A0B2B-33F3-4FBC-B150-400FF3D8E013}" srcOrd="8" destOrd="0" parTransId="{5924B788-85AC-4509-BD9E-E203E0C678D2}" sibTransId="{AE6D879A-59B8-49EF-B5B4-6A1980391D2B}"/>
    <dgm:cxn modelId="{A9CA4DC1-201E-49F5-BACC-25A8562B9AD9}" srcId="{813FAECC-33AE-4601-A485-AF42494877AC}" destId="{2D5CF624-B61C-499B-88DA-74C6C1EFA258}" srcOrd="3" destOrd="0" parTransId="{E6B02EC0-F376-4B40-8EBC-3D35D6892363}" sibTransId="{DD043B3E-7C1B-4E00-938D-98307C5847A0}"/>
    <dgm:cxn modelId="{D980232B-288D-4A41-886F-33AAE3BBFDF4}" srcId="{813FAECC-33AE-4601-A485-AF42494877AC}" destId="{463618F6-2119-4699-BB2C-0009DE671A00}" srcOrd="10" destOrd="0" parTransId="{8C99FE3F-2165-4117-88D6-3C9A2A3C68B2}" sibTransId="{803F8453-5D9C-4523-A1BA-ECB4258BDB41}"/>
    <dgm:cxn modelId="{5C1D8746-1698-4AAE-9353-59030258C892}" type="presOf" srcId="{D78A0B2B-33F3-4FBC-B150-400FF3D8E013}" destId="{00746EB1-C91E-43CD-B260-962410438E02}" srcOrd="0" destOrd="0" presId="urn:microsoft.com/office/officeart/2005/8/layout/default#1"/>
    <dgm:cxn modelId="{38210082-4814-425B-B5E4-DA462160E0DB}" type="presOf" srcId="{62DF30FB-5A72-489D-811E-2E5B0003E947}" destId="{405F68B2-06D4-44A6-BB86-75725DB431B6}" srcOrd="0" destOrd="0" presId="urn:microsoft.com/office/officeart/2005/8/layout/default#1"/>
    <dgm:cxn modelId="{49ADF23B-25F0-4E4E-83E0-BFF371C3036D}" srcId="{813FAECC-33AE-4601-A485-AF42494877AC}" destId="{91041D11-BF64-4CDB-B9EC-8BBFEE42FC64}" srcOrd="1" destOrd="0" parTransId="{4D181B93-A34A-4619-BCB9-01E1E14E349E}" sibTransId="{0822F444-CF8E-4B15-9249-D2BF4A357453}"/>
    <dgm:cxn modelId="{38759E12-A76D-4126-9097-FA4FFD75F8B7}" srcId="{813FAECC-33AE-4601-A485-AF42494877AC}" destId="{D57C8F70-E79A-43DB-A219-8A4FA9D659BE}" srcOrd="0" destOrd="0" parTransId="{622BF7B2-E4D2-4008-B1DD-90AE6DBAD9BD}" sibTransId="{F1379015-EFE8-4B0A-ACE7-855BC63E2E75}"/>
    <dgm:cxn modelId="{3A6E27E8-B2CD-436C-8825-5CCEE6583BC4}" type="presOf" srcId="{0400C53B-5C4D-412E-9A9A-AC5EB6686C55}" destId="{D2ABF0F2-0A85-4787-888B-3D66D056B6CC}" srcOrd="0" destOrd="0" presId="urn:microsoft.com/office/officeart/2005/8/layout/default#1"/>
    <dgm:cxn modelId="{AD36B24C-A214-42F0-85B1-6A2754AF6DA0}" type="presOf" srcId="{01156A3D-F126-44C1-A777-5B0E75C39DF6}" destId="{5B4A3220-A101-4D71-8DBA-35F33A06111C}" srcOrd="0" destOrd="0" presId="urn:microsoft.com/office/officeart/2005/8/layout/default#1"/>
    <dgm:cxn modelId="{6078006E-6AF3-4D98-99F1-7C13DF3631AB}" srcId="{813FAECC-33AE-4601-A485-AF42494877AC}" destId="{47658DCA-9781-4020-AFBD-DE9E71DE59A5}" srcOrd="2" destOrd="0" parTransId="{4D57AA69-8BB8-4B7B-86F3-5A41DFF2CE65}" sibTransId="{870EAF0E-220E-48A2-90FB-8F98A5A40E3D}"/>
    <dgm:cxn modelId="{D3B256C5-754E-4F99-99FB-310F3422C43A}" srcId="{813FAECC-33AE-4601-A485-AF42494877AC}" destId="{88712146-4F92-410E-A423-E0DF1CF8361D}" srcOrd="9" destOrd="0" parTransId="{6E90BD65-7C6E-4828-B8C2-2A34B8B27BDA}" sibTransId="{AE4E7975-FFB2-4D39-B82E-61B8CC802A15}"/>
    <dgm:cxn modelId="{CDD6626A-7E86-4F87-BBF8-09846B99F0FC}" type="presOf" srcId="{0E7E53C5-383F-4EFD-90F0-E2878BFB45D2}" destId="{E951EF3D-674E-483F-99B2-6E6BCB2A89BF}" srcOrd="0" destOrd="0" presId="urn:microsoft.com/office/officeart/2005/8/layout/default#1"/>
    <dgm:cxn modelId="{5EA405F5-3864-4BF3-BF72-2386E31B520E}" type="presOf" srcId="{813FAECC-33AE-4601-A485-AF42494877AC}" destId="{583AFA05-7D90-49C1-A2E2-97D33F60520C}" srcOrd="0" destOrd="0" presId="urn:microsoft.com/office/officeart/2005/8/layout/default#1"/>
    <dgm:cxn modelId="{1B7B3101-F611-4B79-9A95-3A58A4E46184}" type="presOf" srcId="{463618F6-2119-4699-BB2C-0009DE671A00}" destId="{3E10B0D0-1BB9-4BF3-B8A8-ADC518BF4592}" srcOrd="0" destOrd="0" presId="urn:microsoft.com/office/officeart/2005/8/layout/default#1"/>
    <dgm:cxn modelId="{9331A8BD-9D15-4E56-B18E-BC0BF5FB1029}" type="presOf" srcId="{88712146-4F92-410E-A423-E0DF1CF8361D}" destId="{AAC73EE8-FC6E-42BD-985A-B6F553223B11}" srcOrd="0" destOrd="0" presId="urn:microsoft.com/office/officeart/2005/8/layout/default#1"/>
    <dgm:cxn modelId="{5A05CFF6-E7DD-4B9D-977A-D335DE54845E}" type="presOf" srcId="{2D5CF624-B61C-499B-88DA-74C6C1EFA258}" destId="{EF13C2B3-D872-408A-9076-795D173200E1}" srcOrd="0" destOrd="0" presId="urn:microsoft.com/office/officeart/2005/8/layout/default#1"/>
    <dgm:cxn modelId="{13A575B6-01FF-4981-964B-BE6831CC03FB}" srcId="{813FAECC-33AE-4601-A485-AF42494877AC}" destId="{62DF30FB-5A72-489D-811E-2E5B0003E947}" srcOrd="4" destOrd="0" parTransId="{24E10300-EDBE-4535-87F7-0C77FF83AE9E}" sibTransId="{63ADAB0F-96F6-4E63-AC30-CB33F8D10C25}"/>
    <dgm:cxn modelId="{F8446428-CCC9-4E18-81A2-E0077CDF5DFB}" srcId="{813FAECC-33AE-4601-A485-AF42494877AC}" destId="{88BCCC0E-CFCD-40CA-B359-FC34514E201D}" srcOrd="5" destOrd="0" parTransId="{A0B350A6-B6EB-4818-9C04-F5B63A1879DD}" sibTransId="{7709555E-9DEE-4554-B16E-19FB78ADD307}"/>
    <dgm:cxn modelId="{4C66E0BC-543A-4E1A-AC91-98941EED92DD}" type="presOf" srcId="{D57C8F70-E79A-43DB-A219-8A4FA9D659BE}" destId="{3AB3F7A0-4364-45BB-AF85-EB474C32BF5F}" srcOrd="0" destOrd="0" presId="urn:microsoft.com/office/officeart/2005/8/layout/default#1"/>
    <dgm:cxn modelId="{FFC926AC-2937-4C29-A08D-91A279790C2D}" srcId="{813FAECC-33AE-4601-A485-AF42494877AC}" destId="{01156A3D-F126-44C1-A777-5B0E75C39DF6}" srcOrd="7" destOrd="0" parTransId="{AF0B592E-D058-4C00-B996-F5E3CABBBCCD}" sibTransId="{18E235D5-0ED6-4ED6-9393-356EF14E4117}"/>
    <dgm:cxn modelId="{6ED5DB87-1B55-4E9F-A3A5-131274FE108B}" type="presOf" srcId="{47658DCA-9781-4020-AFBD-DE9E71DE59A5}" destId="{853DA6DF-0FE7-4B74-AAD7-1A1415817910}" srcOrd="0" destOrd="0" presId="urn:microsoft.com/office/officeart/2005/8/layout/default#1"/>
    <dgm:cxn modelId="{309C301C-0404-472F-86D0-312F6266909A}" type="presOf" srcId="{88BCCC0E-CFCD-40CA-B359-FC34514E201D}" destId="{E9F1C660-2CB7-40CD-BBBA-A3B1D9D6480F}" srcOrd="0" destOrd="0" presId="urn:microsoft.com/office/officeart/2005/8/layout/default#1"/>
    <dgm:cxn modelId="{BB1F817B-EAB9-400D-94F1-15795BCA6F81}" srcId="{813FAECC-33AE-4601-A485-AF42494877AC}" destId="{0E7E53C5-383F-4EFD-90F0-E2878BFB45D2}" srcOrd="11" destOrd="0" parTransId="{52BB4287-0AC4-48E4-AAB0-2FCE215CBC17}" sibTransId="{A8EFA032-B760-4CC4-9AAE-F694D4CE611F}"/>
    <dgm:cxn modelId="{668BB401-7AD0-4C87-BF77-76ABED44C5E2}" type="presOf" srcId="{816328D6-9BBA-442A-B775-591D0BAEE79D}" destId="{6A823420-13F1-4CBF-8CF0-9E430A1101B6}" srcOrd="0" destOrd="0" presId="urn:microsoft.com/office/officeart/2005/8/layout/default#1"/>
    <dgm:cxn modelId="{D97F1579-E66C-4FB1-B9C6-F7CCCD07732B}" srcId="{813FAECC-33AE-4601-A485-AF42494877AC}" destId="{816328D6-9BBA-442A-B775-591D0BAEE79D}" srcOrd="6" destOrd="0" parTransId="{6C952256-816D-462C-B096-12F8985A08C6}" sibTransId="{882EAFEC-305F-49D7-856A-19A3D367343D}"/>
    <dgm:cxn modelId="{194085B9-43A7-4E27-BFF6-2D8A32D37022}" srcId="{813FAECC-33AE-4601-A485-AF42494877AC}" destId="{0400C53B-5C4D-412E-9A9A-AC5EB6686C55}" srcOrd="12" destOrd="0" parTransId="{0784095C-605A-461E-9E98-0051EB97FE26}" sibTransId="{7023C40C-1579-4307-964F-5D53206C8881}"/>
    <dgm:cxn modelId="{8E4D75B4-3774-4084-A985-84EC6262A619}" type="presOf" srcId="{91041D11-BF64-4CDB-B9EC-8BBFEE42FC64}" destId="{1FBB95BA-AE5D-4A62-8D9D-74FE3A360701}" srcOrd="0" destOrd="0" presId="urn:microsoft.com/office/officeart/2005/8/layout/default#1"/>
    <dgm:cxn modelId="{958DD32A-F14E-486A-A5AC-842C2410693E}" type="presParOf" srcId="{583AFA05-7D90-49C1-A2E2-97D33F60520C}" destId="{3AB3F7A0-4364-45BB-AF85-EB474C32BF5F}" srcOrd="0" destOrd="0" presId="urn:microsoft.com/office/officeart/2005/8/layout/default#1"/>
    <dgm:cxn modelId="{FF78C428-F36A-4A58-9892-C046F7243520}" type="presParOf" srcId="{583AFA05-7D90-49C1-A2E2-97D33F60520C}" destId="{753BA622-3233-47B7-8005-F7DD6076B9C3}" srcOrd="1" destOrd="0" presId="urn:microsoft.com/office/officeart/2005/8/layout/default#1"/>
    <dgm:cxn modelId="{18711328-E772-4D37-8D5C-ABE3D18133BB}" type="presParOf" srcId="{583AFA05-7D90-49C1-A2E2-97D33F60520C}" destId="{1FBB95BA-AE5D-4A62-8D9D-74FE3A360701}" srcOrd="2" destOrd="0" presId="urn:microsoft.com/office/officeart/2005/8/layout/default#1"/>
    <dgm:cxn modelId="{934F2AB6-70D6-44D2-833F-77CDFF46DC4C}" type="presParOf" srcId="{583AFA05-7D90-49C1-A2E2-97D33F60520C}" destId="{308BE883-7E53-4289-BF2A-2A478EB0C4C7}" srcOrd="3" destOrd="0" presId="urn:microsoft.com/office/officeart/2005/8/layout/default#1"/>
    <dgm:cxn modelId="{B8C075A2-2012-49C7-9296-C9E16A9B3D20}" type="presParOf" srcId="{583AFA05-7D90-49C1-A2E2-97D33F60520C}" destId="{853DA6DF-0FE7-4B74-AAD7-1A1415817910}" srcOrd="4" destOrd="0" presId="urn:microsoft.com/office/officeart/2005/8/layout/default#1"/>
    <dgm:cxn modelId="{0674C2D7-0904-4131-BB66-63E9AF4E3EA9}" type="presParOf" srcId="{583AFA05-7D90-49C1-A2E2-97D33F60520C}" destId="{7C3298A5-D905-4109-9971-0F9A6AC4A0B1}" srcOrd="5" destOrd="0" presId="urn:microsoft.com/office/officeart/2005/8/layout/default#1"/>
    <dgm:cxn modelId="{EABEAAF9-E891-4319-9F68-B86FBCE04447}" type="presParOf" srcId="{583AFA05-7D90-49C1-A2E2-97D33F60520C}" destId="{EF13C2B3-D872-408A-9076-795D173200E1}" srcOrd="6" destOrd="0" presId="urn:microsoft.com/office/officeart/2005/8/layout/default#1"/>
    <dgm:cxn modelId="{B2ADDE99-E382-4E9B-936B-A8F3E6B3EC21}" type="presParOf" srcId="{583AFA05-7D90-49C1-A2E2-97D33F60520C}" destId="{1BD41EB4-9890-4585-8E71-FDB862DE2BA6}" srcOrd="7" destOrd="0" presId="urn:microsoft.com/office/officeart/2005/8/layout/default#1"/>
    <dgm:cxn modelId="{C67C4D0A-C3D0-4CB9-B131-63891A36729F}" type="presParOf" srcId="{583AFA05-7D90-49C1-A2E2-97D33F60520C}" destId="{405F68B2-06D4-44A6-BB86-75725DB431B6}" srcOrd="8" destOrd="0" presId="urn:microsoft.com/office/officeart/2005/8/layout/default#1"/>
    <dgm:cxn modelId="{5C848002-3020-4390-AB8F-AE20E17EB05D}" type="presParOf" srcId="{583AFA05-7D90-49C1-A2E2-97D33F60520C}" destId="{FABA0F1C-FE74-43D4-861B-1955245EE0EB}" srcOrd="9" destOrd="0" presId="urn:microsoft.com/office/officeart/2005/8/layout/default#1"/>
    <dgm:cxn modelId="{4F57A3FD-AF05-4280-8356-DEFCE95FEC96}" type="presParOf" srcId="{583AFA05-7D90-49C1-A2E2-97D33F60520C}" destId="{E9F1C660-2CB7-40CD-BBBA-A3B1D9D6480F}" srcOrd="10" destOrd="0" presId="urn:microsoft.com/office/officeart/2005/8/layout/default#1"/>
    <dgm:cxn modelId="{BBED25BA-05AF-4FD5-AD54-2768C8675798}" type="presParOf" srcId="{583AFA05-7D90-49C1-A2E2-97D33F60520C}" destId="{4EE99C6D-A280-47B1-93EF-F37FC77858C6}" srcOrd="11" destOrd="0" presId="urn:microsoft.com/office/officeart/2005/8/layout/default#1"/>
    <dgm:cxn modelId="{6F75618C-D752-4FAD-8418-67BC5190BC0F}" type="presParOf" srcId="{583AFA05-7D90-49C1-A2E2-97D33F60520C}" destId="{6A823420-13F1-4CBF-8CF0-9E430A1101B6}" srcOrd="12" destOrd="0" presId="urn:microsoft.com/office/officeart/2005/8/layout/default#1"/>
    <dgm:cxn modelId="{87BB38DA-B712-4D36-86D9-240D9EECEF36}" type="presParOf" srcId="{583AFA05-7D90-49C1-A2E2-97D33F60520C}" destId="{A97C148D-6608-4AD3-9A77-BF28F6079A9D}" srcOrd="13" destOrd="0" presId="urn:microsoft.com/office/officeart/2005/8/layout/default#1"/>
    <dgm:cxn modelId="{04D575E1-EE51-4A81-B1D2-F13EF0FCB42B}" type="presParOf" srcId="{583AFA05-7D90-49C1-A2E2-97D33F60520C}" destId="{5B4A3220-A101-4D71-8DBA-35F33A06111C}" srcOrd="14" destOrd="0" presId="urn:microsoft.com/office/officeart/2005/8/layout/default#1"/>
    <dgm:cxn modelId="{CE4A286F-250A-4739-8EA4-AE93F3F8A58D}" type="presParOf" srcId="{583AFA05-7D90-49C1-A2E2-97D33F60520C}" destId="{9BDA8DBA-23E9-4F82-B6C8-C15FB2A4922D}" srcOrd="15" destOrd="0" presId="urn:microsoft.com/office/officeart/2005/8/layout/default#1"/>
    <dgm:cxn modelId="{2E49297F-B15A-4DE4-B767-C86F8679B81E}" type="presParOf" srcId="{583AFA05-7D90-49C1-A2E2-97D33F60520C}" destId="{00746EB1-C91E-43CD-B260-962410438E02}" srcOrd="16" destOrd="0" presId="urn:microsoft.com/office/officeart/2005/8/layout/default#1"/>
    <dgm:cxn modelId="{8CDA5CE1-6039-426A-A493-D8BF494DE824}" type="presParOf" srcId="{583AFA05-7D90-49C1-A2E2-97D33F60520C}" destId="{32303103-550E-418D-B38D-C371A75244A8}" srcOrd="17" destOrd="0" presId="urn:microsoft.com/office/officeart/2005/8/layout/default#1"/>
    <dgm:cxn modelId="{95FE786A-1F91-463F-B155-EC7AA9CF9BFA}" type="presParOf" srcId="{583AFA05-7D90-49C1-A2E2-97D33F60520C}" destId="{AAC73EE8-FC6E-42BD-985A-B6F553223B11}" srcOrd="18" destOrd="0" presId="urn:microsoft.com/office/officeart/2005/8/layout/default#1"/>
    <dgm:cxn modelId="{99CCD7AF-7602-4544-9760-8454EE4C57DF}" type="presParOf" srcId="{583AFA05-7D90-49C1-A2E2-97D33F60520C}" destId="{7C34C0F6-C2D4-4624-A338-8DBFB799EB82}" srcOrd="19" destOrd="0" presId="urn:microsoft.com/office/officeart/2005/8/layout/default#1"/>
    <dgm:cxn modelId="{32FF651C-5663-4DCF-848D-CC28B5616268}" type="presParOf" srcId="{583AFA05-7D90-49C1-A2E2-97D33F60520C}" destId="{3E10B0D0-1BB9-4BF3-B8A8-ADC518BF4592}" srcOrd="20" destOrd="0" presId="urn:microsoft.com/office/officeart/2005/8/layout/default#1"/>
    <dgm:cxn modelId="{5EE22B90-902C-4235-894E-F8C80AF18DA8}" type="presParOf" srcId="{583AFA05-7D90-49C1-A2E2-97D33F60520C}" destId="{07BE2FB8-C76F-4728-87BF-D8B4DE467ABC}" srcOrd="21" destOrd="0" presId="urn:microsoft.com/office/officeart/2005/8/layout/default#1"/>
    <dgm:cxn modelId="{D362F275-574C-4508-8282-379FE894E63B}" type="presParOf" srcId="{583AFA05-7D90-49C1-A2E2-97D33F60520C}" destId="{E951EF3D-674E-483F-99B2-6E6BCB2A89BF}" srcOrd="22" destOrd="0" presId="urn:microsoft.com/office/officeart/2005/8/layout/default#1"/>
    <dgm:cxn modelId="{06D83D45-DF28-4561-A098-007E40CA854D}" type="presParOf" srcId="{583AFA05-7D90-49C1-A2E2-97D33F60520C}" destId="{5DBCDBAA-358E-4F1B-A86E-DC3579AE3178}" srcOrd="23" destOrd="0" presId="urn:microsoft.com/office/officeart/2005/8/layout/default#1"/>
    <dgm:cxn modelId="{C8029206-36E1-4568-B647-7660F8BC5F4F}" type="presParOf" srcId="{583AFA05-7D90-49C1-A2E2-97D33F60520C}" destId="{D2ABF0F2-0A85-4787-888B-3D66D056B6CC}" srcOrd="2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01CC86-36AC-4EE4-8EF3-4BD005EC4623}"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89E6CACA-738D-45B8-8886-6D76611212BE}">
      <dgm:prSet phldrT="[Text]" custT="1"/>
      <dgm:spPr/>
      <dgm:t>
        <a:bodyPr/>
        <a:lstStyle/>
        <a:p>
          <a:pPr algn="ctr" defTabSz="457200" rtl="0" eaLnBrk="1" latinLnBrk="0" hangingPunct="1">
            <a:spcBef>
              <a:spcPct val="0"/>
            </a:spcBef>
            <a:buNone/>
          </a:pPr>
          <a:r>
            <a:rPr lang="en-US" sz="3600" b="1" i="1" kern="1200" dirty="0" smtClean="0">
              <a:solidFill>
                <a:schemeClr val="bg1"/>
              </a:solidFill>
              <a:latin typeface="+mj-lt"/>
              <a:ea typeface="+mj-ea"/>
              <a:cs typeface="+mj-cs"/>
            </a:rPr>
            <a:t>2. MOKYMAMS IR BANDYMAMS</a:t>
          </a:r>
          <a:endParaRPr lang="en-US" sz="3600" b="1" i="1" kern="1200" dirty="0">
            <a:solidFill>
              <a:schemeClr val="bg1"/>
            </a:solidFill>
            <a:latin typeface="+mj-lt"/>
            <a:ea typeface="+mj-ea"/>
            <a:cs typeface="+mj-cs"/>
          </a:endParaRPr>
        </a:p>
      </dgm:t>
    </dgm:pt>
    <dgm:pt modelId="{55B745D3-F02D-4A55-8FB9-7A9B0FBDCF33}" type="parTrans" cxnId="{BB3F9EF5-489D-4D2C-B18E-7E7C67F87BF8}">
      <dgm:prSet/>
      <dgm:spPr/>
      <dgm:t>
        <a:bodyPr/>
        <a:lstStyle/>
        <a:p>
          <a:endParaRPr lang="en-US"/>
        </a:p>
      </dgm:t>
    </dgm:pt>
    <dgm:pt modelId="{B7F7CAA0-A1CD-4AF9-9652-FEF39535D6F1}" type="sibTrans" cxnId="{BB3F9EF5-489D-4D2C-B18E-7E7C67F87BF8}">
      <dgm:prSet/>
      <dgm:spPr/>
      <dgm:t>
        <a:bodyPr/>
        <a:lstStyle/>
        <a:p>
          <a:endParaRPr lang="en-US"/>
        </a:p>
      </dgm:t>
    </dgm:pt>
    <dgm:pt modelId="{E497866B-F45E-40B4-841E-C6E230FA5C8B}">
      <dgm:prSet phldrT="[Text]" custT="1"/>
      <dgm:spPr/>
      <dgm:t>
        <a:bodyPr/>
        <a:lstStyle/>
        <a:p>
          <a:r>
            <a:rPr lang="lt-LT" sz="1900" dirty="0" smtClean="0"/>
            <a:t>Unikalus Nemuno Žiedo reljefas bei kelio dangų įvairovė, leidžia išbandyti maksimalias vairuotojo bei automobilio galimybes žiemos ir vasaros sezonais. O kad mokymai ir bandymai būtų efektingi ir tikslingi, mūsų profesionalūs ekstremalaus vairavimo instruktoriai padės įsigilinti teorines ir praktines žinias bei išbandyti automobilių galimybes. Pagal kiekvienos grupės poreikį galime sudaryti tiek lengviesiems automobiliams tiek visureigiams paruoštas bandomąsias asfalto, žvyro, kalnuotas ir pelkių trasas.</a:t>
          </a:r>
          <a:endParaRPr lang="en-US" sz="1900" dirty="0"/>
        </a:p>
      </dgm:t>
    </dgm:pt>
    <dgm:pt modelId="{D36C2C96-A77F-44AE-8419-78CC4506405C}" type="parTrans" cxnId="{68BF644D-3963-40A3-8292-B685B862AFDC}">
      <dgm:prSet/>
      <dgm:spPr/>
      <dgm:t>
        <a:bodyPr/>
        <a:lstStyle/>
        <a:p>
          <a:endParaRPr lang="en-US"/>
        </a:p>
      </dgm:t>
    </dgm:pt>
    <dgm:pt modelId="{358A76BA-6174-476E-B8E9-9194DF05EBF9}" type="sibTrans" cxnId="{68BF644D-3963-40A3-8292-B685B862AFDC}">
      <dgm:prSet/>
      <dgm:spPr/>
      <dgm:t>
        <a:bodyPr/>
        <a:lstStyle/>
        <a:p>
          <a:endParaRPr lang="en-US"/>
        </a:p>
      </dgm:t>
    </dgm:pt>
    <dgm:pt modelId="{5862EA00-5862-44B7-B013-010412F7ADBD}" type="pres">
      <dgm:prSet presAssocID="{5C01CC86-36AC-4EE4-8EF3-4BD005EC4623}" presName="layout" presStyleCnt="0">
        <dgm:presLayoutVars>
          <dgm:chMax/>
          <dgm:chPref/>
          <dgm:dir/>
          <dgm:animOne val="branch"/>
          <dgm:animLvl val="lvl"/>
          <dgm:resizeHandles/>
        </dgm:presLayoutVars>
      </dgm:prSet>
      <dgm:spPr/>
      <dgm:t>
        <a:bodyPr/>
        <a:lstStyle/>
        <a:p>
          <a:endParaRPr lang="en-US"/>
        </a:p>
      </dgm:t>
    </dgm:pt>
    <dgm:pt modelId="{B6CE4DB8-2D80-45E8-AA55-7DA93F0ACADC}" type="pres">
      <dgm:prSet presAssocID="{89E6CACA-738D-45B8-8886-6D76611212BE}" presName="root" presStyleCnt="0">
        <dgm:presLayoutVars>
          <dgm:chMax/>
          <dgm:chPref val="4"/>
        </dgm:presLayoutVars>
      </dgm:prSet>
      <dgm:spPr/>
    </dgm:pt>
    <dgm:pt modelId="{348B554D-7A7C-4415-8B8D-C29E9459E62D}" type="pres">
      <dgm:prSet presAssocID="{89E6CACA-738D-45B8-8886-6D76611212BE}" presName="rootComposite" presStyleCnt="0">
        <dgm:presLayoutVars/>
      </dgm:prSet>
      <dgm:spPr/>
    </dgm:pt>
    <dgm:pt modelId="{87D87B9C-1FC8-440F-8B9A-8FFC52D6CEDE}" type="pres">
      <dgm:prSet presAssocID="{89E6CACA-738D-45B8-8886-6D76611212BE}" presName="rootText" presStyleLbl="node0" presStyleIdx="0" presStyleCnt="1" custScaleX="85751" custScaleY="63049" custLinFactNeighborX="2037" custLinFactNeighborY="-46308">
        <dgm:presLayoutVars>
          <dgm:chMax/>
          <dgm:chPref val="4"/>
        </dgm:presLayoutVars>
      </dgm:prSet>
      <dgm:spPr/>
      <dgm:t>
        <a:bodyPr/>
        <a:lstStyle/>
        <a:p>
          <a:endParaRPr lang="en-US"/>
        </a:p>
      </dgm:t>
    </dgm:pt>
    <dgm:pt modelId="{ED4A663E-C93F-4505-817E-A6F73AA3BFE2}" type="pres">
      <dgm:prSet presAssocID="{89E6CACA-738D-45B8-8886-6D76611212BE}" presName="childShape" presStyleCnt="0">
        <dgm:presLayoutVars>
          <dgm:chMax val="0"/>
          <dgm:chPref val="0"/>
        </dgm:presLayoutVars>
      </dgm:prSet>
      <dgm:spPr/>
    </dgm:pt>
    <dgm:pt modelId="{8B618508-1C9E-435C-99C2-0336B28F5165}" type="pres">
      <dgm:prSet presAssocID="{E497866B-F45E-40B4-841E-C6E230FA5C8B}" presName="childComposite" presStyleCnt="0">
        <dgm:presLayoutVars>
          <dgm:chMax val="0"/>
          <dgm:chPref val="0"/>
        </dgm:presLayoutVars>
      </dgm:prSet>
      <dgm:spPr/>
    </dgm:pt>
    <dgm:pt modelId="{D4A68C36-E54E-4510-8E2D-C02D54FC941A}" type="pres">
      <dgm:prSet presAssocID="{E497866B-F45E-40B4-841E-C6E230FA5C8B}" presName="Image" presStyleLbl="node1" presStyleIdx="0" presStyleCnt="1"/>
      <dgm:spPr/>
    </dgm:pt>
    <dgm:pt modelId="{0C230436-A97F-4C8E-9159-895B9DD01CBA}" type="pres">
      <dgm:prSet presAssocID="{E497866B-F45E-40B4-841E-C6E230FA5C8B}" presName="childText" presStyleLbl="lnNode1" presStyleIdx="0" presStyleCnt="1" custScaleX="134140" custScaleY="175158" custLinFactNeighborX="0" custLinFactNeighborY="-35941">
        <dgm:presLayoutVars>
          <dgm:chMax val="0"/>
          <dgm:chPref val="0"/>
          <dgm:bulletEnabled val="1"/>
        </dgm:presLayoutVars>
      </dgm:prSet>
      <dgm:spPr/>
      <dgm:t>
        <a:bodyPr/>
        <a:lstStyle/>
        <a:p>
          <a:endParaRPr lang="en-US"/>
        </a:p>
      </dgm:t>
    </dgm:pt>
  </dgm:ptLst>
  <dgm:cxnLst>
    <dgm:cxn modelId="{68BF644D-3963-40A3-8292-B685B862AFDC}" srcId="{89E6CACA-738D-45B8-8886-6D76611212BE}" destId="{E497866B-F45E-40B4-841E-C6E230FA5C8B}" srcOrd="0" destOrd="0" parTransId="{D36C2C96-A77F-44AE-8419-78CC4506405C}" sibTransId="{358A76BA-6174-476E-B8E9-9194DF05EBF9}"/>
    <dgm:cxn modelId="{02C7C2CB-4073-4F76-B849-0D53F325BDD1}" type="presOf" srcId="{5C01CC86-36AC-4EE4-8EF3-4BD005EC4623}" destId="{5862EA00-5862-44B7-B013-010412F7ADBD}" srcOrd="0" destOrd="0" presId="urn:microsoft.com/office/officeart/2008/layout/PictureAccentList"/>
    <dgm:cxn modelId="{BB3F9EF5-489D-4D2C-B18E-7E7C67F87BF8}" srcId="{5C01CC86-36AC-4EE4-8EF3-4BD005EC4623}" destId="{89E6CACA-738D-45B8-8886-6D76611212BE}" srcOrd="0" destOrd="0" parTransId="{55B745D3-F02D-4A55-8FB9-7A9B0FBDCF33}" sibTransId="{B7F7CAA0-A1CD-4AF9-9652-FEF39535D6F1}"/>
    <dgm:cxn modelId="{EBD0F51E-A9EB-4199-BA6E-6785CBCDAA5B}" type="presOf" srcId="{E497866B-F45E-40B4-841E-C6E230FA5C8B}" destId="{0C230436-A97F-4C8E-9159-895B9DD01CBA}" srcOrd="0" destOrd="0" presId="urn:microsoft.com/office/officeart/2008/layout/PictureAccentList"/>
    <dgm:cxn modelId="{317D136D-F714-46B9-B787-50050D8F7258}" type="presOf" srcId="{89E6CACA-738D-45B8-8886-6D76611212BE}" destId="{87D87B9C-1FC8-440F-8B9A-8FFC52D6CEDE}" srcOrd="0" destOrd="0" presId="urn:microsoft.com/office/officeart/2008/layout/PictureAccentList"/>
    <dgm:cxn modelId="{81217AA8-064B-4677-A6D3-57293FD7430F}" type="presParOf" srcId="{5862EA00-5862-44B7-B013-010412F7ADBD}" destId="{B6CE4DB8-2D80-45E8-AA55-7DA93F0ACADC}" srcOrd="0" destOrd="0" presId="urn:microsoft.com/office/officeart/2008/layout/PictureAccentList"/>
    <dgm:cxn modelId="{D4774D05-6802-4FD4-94F7-2B6B401A7379}" type="presParOf" srcId="{B6CE4DB8-2D80-45E8-AA55-7DA93F0ACADC}" destId="{348B554D-7A7C-4415-8B8D-C29E9459E62D}" srcOrd="0" destOrd="0" presId="urn:microsoft.com/office/officeart/2008/layout/PictureAccentList"/>
    <dgm:cxn modelId="{BFB24D2D-451E-4967-9DF1-2ED29C7F4351}" type="presParOf" srcId="{348B554D-7A7C-4415-8B8D-C29E9459E62D}" destId="{87D87B9C-1FC8-440F-8B9A-8FFC52D6CEDE}" srcOrd="0" destOrd="0" presId="urn:microsoft.com/office/officeart/2008/layout/PictureAccentList"/>
    <dgm:cxn modelId="{26DE4CBC-5053-4E2C-9E33-D33B0C48148C}" type="presParOf" srcId="{B6CE4DB8-2D80-45E8-AA55-7DA93F0ACADC}" destId="{ED4A663E-C93F-4505-817E-A6F73AA3BFE2}" srcOrd="1" destOrd="0" presId="urn:microsoft.com/office/officeart/2008/layout/PictureAccentList"/>
    <dgm:cxn modelId="{282A213C-01C0-4750-9361-DCEB445A5E8E}" type="presParOf" srcId="{ED4A663E-C93F-4505-817E-A6F73AA3BFE2}" destId="{8B618508-1C9E-435C-99C2-0336B28F5165}" srcOrd="0" destOrd="0" presId="urn:microsoft.com/office/officeart/2008/layout/PictureAccentList"/>
    <dgm:cxn modelId="{097AA4D3-16C4-49B2-9D6D-E624036420DA}" type="presParOf" srcId="{8B618508-1C9E-435C-99C2-0336B28F5165}" destId="{D4A68C36-E54E-4510-8E2D-C02D54FC941A}" srcOrd="0" destOrd="0" presId="urn:microsoft.com/office/officeart/2008/layout/PictureAccentList"/>
    <dgm:cxn modelId="{897E79FA-09B2-4FE0-A29B-C8DC279BB7D6}" type="presParOf" srcId="{8B618508-1C9E-435C-99C2-0336B28F5165}" destId="{0C230436-A97F-4C8E-9159-895B9DD01CBA}" srcOrd="1" destOrd="0" presId="urn:microsoft.com/office/officeart/2008/layout/PictureAccentList"/>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01CC86-36AC-4EE4-8EF3-4BD005EC4623}"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89E6CACA-738D-45B8-8886-6D76611212BE}">
      <dgm:prSet phldrT="[Text]" custT="1"/>
      <dgm:spPr/>
      <dgm:t>
        <a:bodyPr/>
        <a:lstStyle/>
        <a:p>
          <a:pPr algn="ctr" defTabSz="457200" rtl="0" eaLnBrk="1" latinLnBrk="0" hangingPunct="1">
            <a:spcBef>
              <a:spcPct val="0"/>
            </a:spcBef>
            <a:buNone/>
          </a:pPr>
          <a:r>
            <a:rPr lang="en-US" sz="3600" b="1" i="1" kern="1200" dirty="0" smtClean="0">
              <a:solidFill>
                <a:schemeClr val="bg1"/>
              </a:solidFill>
              <a:latin typeface="+mj-lt"/>
              <a:ea typeface="+mj-ea"/>
              <a:cs typeface="+mj-cs"/>
            </a:rPr>
            <a:t>3. PRISTATYMAMS</a:t>
          </a:r>
          <a:endParaRPr lang="en-US" sz="3600" b="1" i="1" kern="1200" dirty="0">
            <a:solidFill>
              <a:schemeClr val="bg1"/>
            </a:solidFill>
            <a:latin typeface="+mj-lt"/>
            <a:ea typeface="+mj-ea"/>
            <a:cs typeface="+mj-cs"/>
          </a:endParaRPr>
        </a:p>
      </dgm:t>
    </dgm:pt>
    <dgm:pt modelId="{55B745D3-F02D-4A55-8FB9-7A9B0FBDCF33}" type="parTrans" cxnId="{BB3F9EF5-489D-4D2C-B18E-7E7C67F87BF8}">
      <dgm:prSet/>
      <dgm:spPr/>
      <dgm:t>
        <a:bodyPr/>
        <a:lstStyle/>
        <a:p>
          <a:endParaRPr lang="en-US"/>
        </a:p>
      </dgm:t>
    </dgm:pt>
    <dgm:pt modelId="{B7F7CAA0-A1CD-4AF9-9652-FEF39535D6F1}" type="sibTrans" cxnId="{BB3F9EF5-489D-4D2C-B18E-7E7C67F87BF8}">
      <dgm:prSet/>
      <dgm:spPr/>
      <dgm:t>
        <a:bodyPr/>
        <a:lstStyle/>
        <a:p>
          <a:endParaRPr lang="en-US"/>
        </a:p>
      </dgm:t>
    </dgm:pt>
    <dgm:pt modelId="{E497866B-F45E-40B4-841E-C6E230FA5C8B}">
      <dgm:prSet phldrT="[Text]" custT="1"/>
      <dgm:spPr/>
      <dgm:t>
        <a:bodyPr/>
        <a:lstStyle/>
        <a:p>
          <a:r>
            <a:rPr lang="lt-LT" sz="1900" dirty="0" smtClean="0"/>
            <a:t>Sukūrėte naują technologiją ir ieškote erdvės, kur ją galima būtų pristatyti? O galbūt norite potencialiems klientams ir visuomenei pristatyti naujus automobilius ir leisti juos išbandyti ant įvairios kelio dangos? Nemuno Žiedo infrastruktūra leis Jums sutalpinti nuo mažos iki tūkstantinės minios, kuriai norite parodyti savo produkto galimybes. O prie pristatymo pasirūpinsime papildomomis pramogomis, maitinimu, bei apgyvendinimu netoli lenktynių trasos.</a:t>
          </a:r>
          <a:endParaRPr lang="en-US" sz="1900" dirty="0"/>
        </a:p>
      </dgm:t>
    </dgm:pt>
    <dgm:pt modelId="{D36C2C96-A77F-44AE-8419-78CC4506405C}" type="parTrans" cxnId="{68BF644D-3963-40A3-8292-B685B862AFDC}">
      <dgm:prSet/>
      <dgm:spPr/>
      <dgm:t>
        <a:bodyPr/>
        <a:lstStyle/>
        <a:p>
          <a:endParaRPr lang="en-US"/>
        </a:p>
      </dgm:t>
    </dgm:pt>
    <dgm:pt modelId="{358A76BA-6174-476E-B8E9-9194DF05EBF9}" type="sibTrans" cxnId="{68BF644D-3963-40A3-8292-B685B862AFDC}">
      <dgm:prSet/>
      <dgm:spPr/>
      <dgm:t>
        <a:bodyPr/>
        <a:lstStyle/>
        <a:p>
          <a:endParaRPr lang="en-US"/>
        </a:p>
      </dgm:t>
    </dgm:pt>
    <dgm:pt modelId="{5862EA00-5862-44B7-B013-010412F7ADBD}" type="pres">
      <dgm:prSet presAssocID="{5C01CC86-36AC-4EE4-8EF3-4BD005EC4623}" presName="layout" presStyleCnt="0">
        <dgm:presLayoutVars>
          <dgm:chMax/>
          <dgm:chPref/>
          <dgm:dir/>
          <dgm:animOne val="branch"/>
          <dgm:animLvl val="lvl"/>
          <dgm:resizeHandles/>
        </dgm:presLayoutVars>
      </dgm:prSet>
      <dgm:spPr/>
      <dgm:t>
        <a:bodyPr/>
        <a:lstStyle/>
        <a:p>
          <a:endParaRPr lang="en-US"/>
        </a:p>
      </dgm:t>
    </dgm:pt>
    <dgm:pt modelId="{B6CE4DB8-2D80-45E8-AA55-7DA93F0ACADC}" type="pres">
      <dgm:prSet presAssocID="{89E6CACA-738D-45B8-8886-6D76611212BE}" presName="root" presStyleCnt="0">
        <dgm:presLayoutVars>
          <dgm:chMax/>
          <dgm:chPref val="4"/>
        </dgm:presLayoutVars>
      </dgm:prSet>
      <dgm:spPr/>
    </dgm:pt>
    <dgm:pt modelId="{348B554D-7A7C-4415-8B8D-C29E9459E62D}" type="pres">
      <dgm:prSet presAssocID="{89E6CACA-738D-45B8-8886-6D76611212BE}" presName="rootComposite" presStyleCnt="0">
        <dgm:presLayoutVars/>
      </dgm:prSet>
      <dgm:spPr/>
    </dgm:pt>
    <dgm:pt modelId="{87D87B9C-1FC8-440F-8B9A-8FFC52D6CEDE}" type="pres">
      <dgm:prSet presAssocID="{89E6CACA-738D-45B8-8886-6D76611212BE}" presName="rootText" presStyleLbl="node0" presStyleIdx="0" presStyleCnt="1" custScaleX="85751" custScaleY="63049" custLinFactNeighborX="0" custLinFactNeighborY="-48471">
        <dgm:presLayoutVars>
          <dgm:chMax/>
          <dgm:chPref val="4"/>
        </dgm:presLayoutVars>
      </dgm:prSet>
      <dgm:spPr/>
      <dgm:t>
        <a:bodyPr/>
        <a:lstStyle/>
        <a:p>
          <a:endParaRPr lang="en-US"/>
        </a:p>
      </dgm:t>
    </dgm:pt>
    <dgm:pt modelId="{ED4A663E-C93F-4505-817E-A6F73AA3BFE2}" type="pres">
      <dgm:prSet presAssocID="{89E6CACA-738D-45B8-8886-6D76611212BE}" presName="childShape" presStyleCnt="0">
        <dgm:presLayoutVars>
          <dgm:chMax val="0"/>
          <dgm:chPref val="0"/>
        </dgm:presLayoutVars>
      </dgm:prSet>
      <dgm:spPr/>
    </dgm:pt>
    <dgm:pt modelId="{8B618508-1C9E-435C-99C2-0336B28F5165}" type="pres">
      <dgm:prSet presAssocID="{E497866B-F45E-40B4-841E-C6E230FA5C8B}" presName="childComposite" presStyleCnt="0">
        <dgm:presLayoutVars>
          <dgm:chMax val="0"/>
          <dgm:chPref val="0"/>
        </dgm:presLayoutVars>
      </dgm:prSet>
      <dgm:spPr/>
    </dgm:pt>
    <dgm:pt modelId="{D4A68C36-E54E-4510-8E2D-C02D54FC941A}" type="pres">
      <dgm:prSet presAssocID="{E497866B-F45E-40B4-841E-C6E230FA5C8B}" presName="Image" presStyleLbl="node1" presStyleIdx="0" presStyleCnt="1"/>
      <dgm:spPr/>
    </dgm:pt>
    <dgm:pt modelId="{0C230436-A97F-4C8E-9159-895B9DD01CBA}" type="pres">
      <dgm:prSet presAssocID="{E497866B-F45E-40B4-841E-C6E230FA5C8B}" presName="childText" presStyleLbl="lnNode1" presStyleIdx="0" presStyleCnt="1" custScaleX="134140" custScaleY="167733" custLinFactNeighborX="0" custLinFactNeighborY="-33419">
        <dgm:presLayoutVars>
          <dgm:chMax val="0"/>
          <dgm:chPref val="0"/>
          <dgm:bulletEnabled val="1"/>
        </dgm:presLayoutVars>
      </dgm:prSet>
      <dgm:spPr/>
      <dgm:t>
        <a:bodyPr/>
        <a:lstStyle/>
        <a:p>
          <a:endParaRPr lang="en-US"/>
        </a:p>
      </dgm:t>
    </dgm:pt>
  </dgm:ptLst>
  <dgm:cxnLst>
    <dgm:cxn modelId="{189D0EDE-BDEB-4C7B-A72C-344417954452}" type="presOf" srcId="{5C01CC86-36AC-4EE4-8EF3-4BD005EC4623}" destId="{5862EA00-5862-44B7-B013-010412F7ADBD}" srcOrd="0" destOrd="0" presId="urn:microsoft.com/office/officeart/2008/layout/PictureAccentList"/>
    <dgm:cxn modelId="{68BF644D-3963-40A3-8292-B685B862AFDC}" srcId="{89E6CACA-738D-45B8-8886-6D76611212BE}" destId="{E497866B-F45E-40B4-841E-C6E230FA5C8B}" srcOrd="0" destOrd="0" parTransId="{D36C2C96-A77F-44AE-8419-78CC4506405C}" sibTransId="{358A76BA-6174-476E-B8E9-9194DF05EBF9}"/>
    <dgm:cxn modelId="{3FB689EC-13A9-43BB-B2A5-E7E72F5235D2}" type="presOf" srcId="{89E6CACA-738D-45B8-8886-6D76611212BE}" destId="{87D87B9C-1FC8-440F-8B9A-8FFC52D6CEDE}" srcOrd="0" destOrd="0" presId="urn:microsoft.com/office/officeart/2008/layout/PictureAccentList"/>
    <dgm:cxn modelId="{BB3F9EF5-489D-4D2C-B18E-7E7C67F87BF8}" srcId="{5C01CC86-36AC-4EE4-8EF3-4BD005EC4623}" destId="{89E6CACA-738D-45B8-8886-6D76611212BE}" srcOrd="0" destOrd="0" parTransId="{55B745D3-F02D-4A55-8FB9-7A9B0FBDCF33}" sibTransId="{B7F7CAA0-A1CD-4AF9-9652-FEF39535D6F1}"/>
    <dgm:cxn modelId="{676A87E4-7A1F-4EDD-BAC7-0D1E975C416E}" type="presOf" srcId="{E497866B-F45E-40B4-841E-C6E230FA5C8B}" destId="{0C230436-A97F-4C8E-9159-895B9DD01CBA}" srcOrd="0" destOrd="0" presId="urn:microsoft.com/office/officeart/2008/layout/PictureAccentList"/>
    <dgm:cxn modelId="{2EAA66F9-0B12-4E00-A018-68EA08A3F47A}" type="presParOf" srcId="{5862EA00-5862-44B7-B013-010412F7ADBD}" destId="{B6CE4DB8-2D80-45E8-AA55-7DA93F0ACADC}" srcOrd="0" destOrd="0" presId="urn:microsoft.com/office/officeart/2008/layout/PictureAccentList"/>
    <dgm:cxn modelId="{3D889F36-45DE-4B87-B4FA-C97173F15A1B}" type="presParOf" srcId="{B6CE4DB8-2D80-45E8-AA55-7DA93F0ACADC}" destId="{348B554D-7A7C-4415-8B8D-C29E9459E62D}" srcOrd="0" destOrd="0" presId="urn:microsoft.com/office/officeart/2008/layout/PictureAccentList"/>
    <dgm:cxn modelId="{05251B11-BE06-42A1-8E3F-4D6EEC8FCB54}" type="presParOf" srcId="{348B554D-7A7C-4415-8B8D-C29E9459E62D}" destId="{87D87B9C-1FC8-440F-8B9A-8FFC52D6CEDE}" srcOrd="0" destOrd="0" presId="urn:microsoft.com/office/officeart/2008/layout/PictureAccentList"/>
    <dgm:cxn modelId="{78DA069E-6C38-4350-A119-752A517570AF}" type="presParOf" srcId="{B6CE4DB8-2D80-45E8-AA55-7DA93F0ACADC}" destId="{ED4A663E-C93F-4505-817E-A6F73AA3BFE2}" srcOrd="1" destOrd="0" presId="urn:microsoft.com/office/officeart/2008/layout/PictureAccentList"/>
    <dgm:cxn modelId="{FDE62E8C-23EC-4240-9451-84A7EA96F156}" type="presParOf" srcId="{ED4A663E-C93F-4505-817E-A6F73AA3BFE2}" destId="{8B618508-1C9E-435C-99C2-0336B28F5165}" srcOrd="0" destOrd="0" presId="urn:microsoft.com/office/officeart/2008/layout/PictureAccentList"/>
    <dgm:cxn modelId="{FE2347F2-59DD-4029-A35B-A85122F8B21A}" type="presParOf" srcId="{8B618508-1C9E-435C-99C2-0336B28F5165}" destId="{D4A68C36-E54E-4510-8E2D-C02D54FC941A}" srcOrd="0" destOrd="0" presId="urn:microsoft.com/office/officeart/2008/layout/PictureAccentList"/>
    <dgm:cxn modelId="{057A6F11-51FB-4003-B018-4E317E55FE10}" type="presParOf" srcId="{8B618508-1C9E-435C-99C2-0336B28F5165}" destId="{0C230436-A97F-4C8E-9159-895B9DD01CBA}" srcOrd="1" destOrd="0" presId="urn:microsoft.com/office/officeart/2008/layout/PictureAccentList"/>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D87B9C-1FC8-440F-8B9A-8FFC52D6CEDE}">
      <dsp:nvSpPr>
        <dsp:cNvPr id="0" name=""/>
        <dsp:cNvSpPr/>
      </dsp:nvSpPr>
      <dsp:spPr>
        <a:xfrm>
          <a:off x="1176891" y="40593"/>
          <a:ext cx="6942447" cy="69521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457200" rtl="0" eaLnBrk="1" latinLnBrk="0" hangingPunct="1">
            <a:lnSpc>
              <a:spcPct val="90000"/>
            </a:lnSpc>
            <a:spcBef>
              <a:spcPct val="0"/>
            </a:spcBef>
            <a:spcAft>
              <a:spcPct val="35000"/>
            </a:spcAft>
            <a:buNone/>
          </a:pPr>
          <a:r>
            <a:rPr lang="en-US" sz="3600" b="1" i="1" kern="1200" dirty="0" smtClean="0">
              <a:solidFill>
                <a:schemeClr val="bg1"/>
              </a:solidFill>
              <a:latin typeface="+mj-lt"/>
              <a:ea typeface="+mj-ea"/>
              <a:cs typeface="+mj-cs"/>
            </a:rPr>
            <a:t>1. PRAMOGOS VISIEMS</a:t>
          </a:r>
          <a:endParaRPr lang="en-US" sz="3600" b="1" i="1" kern="1200" dirty="0">
            <a:solidFill>
              <a:schemeClr val="bg1"/>
            </a:solidFill>
            <a:latin typeface="+mj-lt"/>
            <a:ea typeface="+mj-ea"/>
            <a:cs typeface="+mj-cs"/>
          </a:endParaRPr>
        </a:p>
      </dsp:txBody>
      <dsp:txXfrm>
        <a:off x="1176891" y="40593"/>
        <a:ext cx="6942447" cy="695213"/>
      </dsp:txXfrm>
    </dsp:sp>
    <dsp:sp modelId="{D4A68C36-E54E-4510-8E2D-C02D54FC941A}">
      <dsp:nvSpPr>
        <dsp:cNvPr id="0" name=""/>
        <dsp:cNvSpPr/>
      </dsp:nvSpPr>
      <dsp:spPr>
        <a:xfrm>
          <a:off x="14627" y="2427177"/>
          <a:ext cx="1102656" cy="1102656"/>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30436-A97F-4C8E-9159-895B9DD01CBA}">
      <dsp:nvSpPr>
        <dsp:cNvPr id="0" name=""/>
        <dsp:cNvSpPr/>
      </dsp:nvSpPr>
      <dsp:spPr>
        <a:xfrm>
          <a:off x="1927" y="1180298"/>
          <a:ext cx="9292197" cy="2832139"/>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lt-LT" sz="1900" kern="1200" dirty="0" smtClean="0"/>
            <a:t>Nežinote, kur su bendradarbiais norite praleisti laisvalaikį? Norite suplanuoti neužmirštamą bernvakarį ar mergvakarį arba ekstremaliai paminėti gimtadienį ar draugų šventę? O galbūt norite  tobulinti savo vairavimo įgūdžius?</a:t>
          </a:r>
          <a:endParaRPr lang="en-US" sz="1900" kern="1200" dirty="0" smtClean="0"/>
        </a:p>
        <a:p>
          <a:pPr lvl="0" algn="ctr" defTabSz="844550">
            <a:lnSpc>
              <a:spcPct val="90000"/>
            </a:lnSpc>
            <a:spcBef>
              <a:spcPct val="0"/>
            </a:spcBef>
            <a:spcAft>
              <a:spcPct val="35000"/>
            </a:spcAft>
          </a:pPr>
          <a:r>
            <a:rPr lang="lt-LT" sz="1900" kern="1200" dirty="0" smtClean="0"/>
            <a:t>Kartingai, sportiniai lenktyniniai ar egzotiniai automobiliai, </a:t>
          </a:r>
          <a:r>
            <a:rPr lang="en-US" sz="1900" kern="1200" dirty="0" err="1" smtClean="0"/>
            <a:t>už</a:t>
          </a:r>
          <a:r>
            <a:rPr lang="en-US" sz="1900" kern="1200" dirty="0" smtClean="0"/>
            <a:t> </a:t>
          </a:r>
          <a:r>
            <a:rPr lang="en-US" sz="1900" kern="1200" dirty="0" err="1" smtClean="0"/>
            <a:t>sukibimo</a:t>
          </a:r>
          <a:r>
            <a:rPr lang="en-US" sz="1900" kern="1200" dirty="0" smtClean="0"/>
            <a:t> </a:t>
          </a:r>
          <a:r>
            <a:rPr lang="en-US" sz="1900" kern="1200" dirty="0" err="1" smtClean="0"/>
            <a:t>ribos</a:t>
          </a:r>
          <a:r>
            <a:rPr lang="en-US" sz="1900" kern="1200" dirty="0" smtClean="0"/>
            <a:t> </a:t>
          </a:r>
          <a:r>
            <a:rPr lang="en-US" sz="1900" kern="1200" dirty="0" err="1" smtClean="0"/>
            <a:t>slystantys</a:t>
          </a:r>
          <a:r>
            <a:rPr lang="en-US" sz="1900" kern="1200" dirty="0" smtClean="0"/>
            <a:t> </a:t>
          </a:r>
          <a:r>
            <a:rPr lang="lt-LT" sz="1900" kern="1200" dirty="0" smtClean="0"/>
            <a:t>„D</a:t>
          </a:r>
          <a:r>
            <a:rPr lang="en-US" sz="1900" kern="1200" dirty="0" err="1" smtClean="0"/>
            <a:t>rifto</a:t>
          </a:r>
          <a:r>
            <a:rPr lang="lt-LT" sz="1900" kern="1200" dirty="0" smtClean="0"/>
            <a:t>“</a:t>
          </a:r>
          <a:r>
            <a:rPr lang="en-US" sz="1900" kern="1200" dirty="0" smtClean="0"/>
            <a:t> </a:t>
          </a:r>
          <a:r>
            <a:rPr lang="en-US" sz="1900" kern="1200" dirty="0" err="1" smtClean="0"/>
            <a:t>automobiliai</a:t>
          </a:r>
          <a:r>
            <a:rPr lang="en-US" sz="1900" kern="1200" dirty="0" smtClean="0"/>
            <a:t>, </a:t>
          </a:r>
          <a:r>
            <a:rPr lang="en-US" sz="1900" kern="1200" dirty="0" err="1" smtClean="0"/>
            <a:t>asfaltui</a:t>
          </a:r>
          <a:r>
            <a:rPr lang="en-US" sz="1900" kern="1200" dirty="0" smtClean="0"/>
            <a:t> </a:t>
          </a:r>
          <a:r>
            <a:rPr lang="en-US" sz="1900" kern="1200" dirty="0" err="1" smtClean="0"/>
            <a:t>paruošti</a:t>
          </a:r>
          <a:r>
            <a:rPr lang="en-US" sz="1900" kern="1200" dirty="0" smtClean="0"/>
            <a:t> </a:t>
          </a:r>
          <a:r>
            <a:rPr lang="en-US" sz="1900" kern="1200" dirty="0" err="1" smtClean="0"/>
            <a:t>bagiai</a:t>
          </a:r>
          <a:r>
            <a:rPr lang="en-US" sz="1900" kern="1200" dirty="0" smtClean="0"/>
            <a:t> </a:t>
          </a:r>
          <a:r>
            <a:rPr lang="en-US" sz="1900" kern="1200" dirty="0" err="1" smtClean="0"/>
            <a:t>ar</a:t>
          </a:r>
          <a:r>
            <a:rPr lang="en-US" sz="1900" kern="1200" dirty="0" smtClean="0"/>
            <a:t> </a:t>
          </a:r>
          <a:r>
            <a:rPr lang="en-US" sz="1900" kern="1200" dirty="0" err="1" smtClean="0"/>
            <a:t>elektriniai</a:t>
          </a:r>
          <a:r>
            <a:rPr lang="en-US" sz="1900" kern="1200" dirty="0" smtClean="0"/>
            <a:t> </a:t>
          </a:r>
          <a:r>
            <a:rPr lang="en-US" sz="1900" kern="1200" dirty="0" err="1" smtClean="0"/>
            <a:t>motociklai</a:t>
          </a:r>
          <a:r>
            <a:rPr lang="en-US" sz="1900" kern="1200" dirty="0" smtClean="0"/>
            <a:t> </a:t>
          </a:r>
          <a:r>
            <a:rPr lang="en-US" sz="1900" kern="1200" dirty="0" err="1" smtClean="0"/>
            <a:t>ir</a:t>
          </a:r>
          <a:r>
            <a:rPr lang="en-US" sz="1900" kern="1200" dirty="0" smtClean="0"/>
            <a:t> </a:t>
          </a:r>
          <a:r>
            <a:rPr lang="en-US" sz="1900" kern="1200" dirty="0" err="1" smtClean="0"/>
            <a:t>dar</a:t>
          </a:r>
          <a:r>
            <a:rPr lang="en-US" sz="1900" kern="1200" dirty="0" smtClean="0"/>
            <a:t> </a:t>
          </a:r>
          <a:r>
            <a:rPr lang="en-US" sz="1900" kern="1200" dirty="0" err="1" smtClean="0"/>
            <a:t>daug</a:t>
          </a:r>
          <a:r>
            <a:rPr lang="en-US" sz="1900" kern="1200" dirty="0" smtClean="0"/>
            <a:t> </a:t>
          </a:r>
          <a:r>
            <a:rPr lang="en-US" sz="1900" kern="1200" dirty="0" err="1" smtClean="0"/>
            <a:t>kitų</a:t>
          </a:r>
          <a:r>
            <a:rPr lang="en-US" sz="1900" kern="1200" dirty="0" smtClean="0"/>
            <a:t> </a:t>
          </a:r>
          <a:r>
            <a:rPr lang="en-US" sz="1900" kern="1200" dirty="0" err="1" smtClean="0"/>
            <a:t>trasnporto</a:t>
          </a:r>
          <a:r>
            <a:rPr lang="en-US" sz="1900" kern="1200" dirty="0" smtClean="0"/>
            <a:t> </a:t>
          </a:r>
          <a:r>
            <a:rPr lang="en-US" sz="1900" kern="1200" dirty="0" err="1" smtClean="0"/>
            <a:t>priemonių</a:t>
          </a:r>
          <a:r>
            <a:rPr lang="en-US" sz="1900" kern="1200" dirty="0" smtClean="0"/>
            <a:t> </a:t>
          </a:r>
          <a:r>
            <a:rPr lang="lt-LT" sz="1900" kern="1200" dirty="0" smtClean="0"/>
            <a:t>Jūsų </a:t>
          </a:r>
          <a:r>
            <a:rPr lang="en-US" sz="1900" kern="1200" dirty="0" err="1" smtClean="0"/>
            <a:t>laukia</a:t>
          </a:r>
          <a:r>
            <a:rPr lang="en-US" sz="1900" kern="1200" dirty="0" smtClean="0"/>
            <a:t> </a:t>
          </a:r>
          <a:r>
            <a:rPr lang="en-US" sz="1900" kern="1200" dirty="0" err="1" smtClean="0"/>
            <a:t>Nemuno</a:t>
          </a:r>
          <a:r>
            <a:rPr lang="en-US" sz="1900" kern="1200" dirty="0" smtClean="0"/>
            <a:t> </a:t>
          </a:r>
          <a:r>
            <a:rPr lang="en-US" sz="1900" kern="1200" dirty="0" err="1" smtClean="0"/>
            <a:t>Žiedo</a:t>
          </a:r>
          <a:r>
            <a:rPr lang="en-US" sz="1900" kern="1200" dirty="0" smtClean="0"/>
            <a:t> </a:t>
          </a:r>
          <a:r>
            <a:rPr lang="en-US" sz="1900" kern="1200" dirty="0" err="1" smtClean="0"/>
            <a:t>trasoje</a:t>
          </a:r>
          <a:r>
            <a:rPr lang="en-US" sz="1900" kern="1200" dirty="0" smtClean="0"/>
            <a:t>, </a:t>
          </a:r>
          <a:r>
            <a:rPr lang="en-US" sz="1900" kern="1200" dirty="0" err="1" smtClean="0"/>
            <a:t>kad</a:t>
          </a:r>
          <a:r>
            <a:rPr lang="en-US" sz="1900" kern="1200" dirty="0" smtClean="0"/>
            <a:t> </a:t>
          </a:r>
          <a:r>
            <a:rPr lang="en-US" sz="1900" kern="1200" dirty="0" err="1" smtClean="0"/>
            <a:t>galėtų</a:t>
          </a:r>
          <a:r>
            <a:rPr lang="en-US" sz="1900" kern="1200" dirty="0" smtClean="0"/>
            <a:t> </a:t>
          </a:r>
          <a:r>
            <a:rPr lang="en-US" sz="1900" kern="1200" dirty="0" err="1" smtClean="0"/>
            <a:t>Jums</a:t>
          </a:r>
          <a:r>
            <a:rPr lang="en-US" sz="1900" kern="1200" dirty="0" smtClean="0"/>
            <a:t> </a:t>
          </a:r>
          <a:r>
            <a:rPr lang="en-US" sz="1900" kern="1200" dirty="0" err="1" smtClean="0"/>
            <a:t>suteikti</a:t>
          </a:r>
          <a:r>
            <a:rPr lang="en-US" sz="1900" kern="1200" dirty="0" smtClean="0"/>
            <a:t> </a:t>
          </a:r>
          <a:r>
            <a:rPr lang="en-US" sz="1900" kern="1200" dirty="0" err="1" smtClean="0"/>
            <a:t>neužmirštamus</a:t>
          </a:r>
          <a:r>
            <a:rPr lang="en-US" sz="1900" kern="1200" dirty="0" smtClean="0"/>
            <a:t> </a:t>
          </a:r>
          <a:r>
            <a:rPr lang="en-US" sz="1900" kern="1200" dirty="0" err="1" smtClean="0"/>
            <a:t>įspūdžius</a:t>
          </a:r>
          <a:r>
            <a:rPr lang="en-US" sz="1900" kern="1200" dirty="0" smtClean="0"/>
            <a:t> </a:t>
          </a:r>
          <a:r>
            <a:rPr lang="en-US" sz="1900" kern="1200" dirty="0" err="1" smtClean="0"/>
            <a:t>ir</a:t>
          </a:r>
          <a:r>
            <a:rPr lang="en-US" sz="1900" kern="1200" dirty="0" smtClean="0"/>
            <a:t> </a:t>
          </a:r>
          <a:r>
            <a:rPr lang="en-US" sz="1900" kern="1200" dirty="0" err="1" smtClean="0"/>
            <a:t>didelę</a:t>
          </a:r>
          <a:r>
            <a:rPr lang="en-US" sz="1900" kern="1200" dirty="0" smtClean="0"/>
            <a:t> </a:t>
          </a:r>
          <a:r>
            <a:rPr lang="en-US" sz="1900" kern="1200" dirty="0" err="1" smtClean="0"/>
            <a:t>adrenalino</a:t>
          </a:r>
          <a:r>
            <a:rPr lang="en-US" sz="1900" kern="1200" dirty="0" smtClean="0"/>
            <a:t> doze! </a:t>
          </a:r>
          <a:r>
            <a:rPr lang="en-US" sz="1900" kern="1200" dirty="0" err="1" smtClean="0"/>
            <a:t>Išsirinkite</a:t>
          </a:r>
          <a:r>
            <a:rPr lang="en-US" sz="1900" kern="1200" dirty="0" smtClean="0"/>
            <a:t> </a:t>
          </a:r>
          <a:r>
            <a:rPr lang="en-US" sz="1900" kern="1200" dirty="0" err="1" smtClean="0"/>
            <a:t>iš</a:t>
          </a:r>
          <a:r>
            <a:rPr lang="en-US" sz="1900" kern="1200" dirty="0" smtClean="0"/>
            <a:t> </a:t>
          </a:r>
          <a:r>
            <a:rPr lang="en-US" sz="1900" kern="1200" dirty="0" err="1" smtClean="0"/>
            <a:t>daugiau</a:t>
          </a:r>
          <a:r>
            <a:rPr lang="en-US" sz="1900" kern="1200" dirty="0" smtClean="0"/>
            <a:t> </a:t>
          </a:r>
          <a:r>
            <a:rPr lang="en-US" sz="1900" kern="1200" dirty="0" err="1" smtClean="0"/>
            <a:t>nei</a:t>
          </a:r>
          <a:r>
            <a:rPr lang="en-US" sz="1900" kern="1200" dirty="0" smtClean="0"/>
            <a:t> 20 </a:t>
          </a:r>
          <a:r>
            <a:rPr lang="en-US" sz="1900" kern="1200" dirty="0" err="1" smtClean="0"/>
            <a:t>ekstremalių</a:t>
          </a:r>
          <a:r>
            <a:rPr lang="en-US" sz="1900" kern="1200" dirty="0" smtClean="0"/>
            <a:t> </a:t>
          </a:r>
          <a:r>
            <a:rPr lang="en-US" sz="1900" kern="1200" dirty="0" err="1" smtClean="0"/>
            <a:t>automobilių</a:t>
          </a:r>
          <a:r>
            <a:rPr lang="en-US" sz="1900" kern="1200" dirty="0" smtClean="0"/>
            <a:t> </a:t>
          </a:r>
          <a:r>
            <a:rPr lang="en-US" sz="1900" kern="1200" dirty="0" err="1" smtClean="0"/>
            <a:t>ir</a:t>
          </a:r>
          <a:r>
            <a:rPr lang="en-US" sz="1900" kern="1200" dirty="0" smtClean="0"/>
            <a:t> </a:t>
          </a:r>
          <a:r>
            <a:rPr lang="en-US" sz="1900" kern="1200" dirty="0" err="1" smtClean="0"/>
            <a:t>pramogaukite</a:t>
          </a:r>
          <a:r>
            <a:rPr lang="en-US" sz="1900" kern="1200" dirty="0" smtClean="0"/>
            <a:t> </a:t>
          </a:r>
          <a:r>
            <a:rPr lang="en-US" sz="1900" kern="1200" dirty="0" err="1" smtClean="0"/>
            <a:t>drauge</a:t>
          </a:r>
          <a:r>
            <a:rPr lang="en-US" sz="1900" kern="1200" dirty="0" smtClean="0"/>
            <a:t> </a:t>
          </a:r>
          <a:r>
            <a:rPr lang="en-US" sz="1900" kern="1200" dirty="0" err="1" smtClean="0"/>
            <a:t>vienintelėje</a:t>
          </a:r>
          <a:r>
            <a:rPr lang="en-US" sz="1900" kern="1200" dirty="0" smtClean="0"/>
            <a:t> </a:t>
          </a:r>
          <a:r>
            <a:rPr lang="en-US" sz="1900" kern="1200" dirty="0" err="1" smtClean="0"/>
            <a:t>Lietuvos</a:t>
          </a:r>
          <a:r>
            <a:rPr lang="en-US" sz="1900" kern="1200" dirty="0" smtClean="0"/>
            <a:t> </a:t>
          </a:r>
          <a:r>
            <a:rPr lang="en-US" sz="1900" kern="1200" dirty="0" err="1" smtClean="0"/>
            <a:t>lenktynių</a:t>
          </a:r>
          <a:r>
            <a:rPr lang="en-US" sz="1900" kern="1200" dirty="0" smtClean="0"/>
            <a:t> </a:t>
          </a:r>
          <a:r>
            <a:rPr lang="en-US" sz="1900" kern="1200" dirty="0" err="1" smtClean="0"/>
            <a:t>trasoje</a:t>
          </a:r>
          <a:r>
            <a:rPr lang="en-US" sz="1900" kern="1200" dirty="0" smtClean="0"/>
            <a:t>!</a:t>
          </a:r>
        </a:p>
        <a:p>
          <a:pPr lvl="0" algn="ctr" defTabSz="844550">
            <a:lnSpc>
              <a:spcPct val="90000"/>
            </a:lnSpc>
            <a:spcBef>
              <a:spcPct val="0"/>
            </a:spcBef>
            <a:spcAft>
              <a:spcPct val="35000"/>
            </a:spcAft>
          </a:pPr>
          <a:r>
            <a:rPr lang="en-US" sz="1900" kern="1200" dirty="0" err="1" smtClean="0"/>
            <a:t>Sukurkite</a:t>
          </a:r>
          <a:r>
            <a:rPr lang="en-US" sz="1900" kern="1200" dirty="0" smtClean="0"/>
            <a:t> </a:t>
          </a:r>
          <a:r>
            <a:rPr lang="en-US" sz="1900" kern="1200" dirty="0" err="1" smtClean="0"/>
            <a:t>sau</a:t>
          </a:r>
          <a:r>
            <a:rPr lang="en-US" sz="1900" kern="1200" dirty="0" smtClean="0"/>
            <a:t> </a:t>
          </a:r>
          <a:r>
            <a:rPr lang="en-US" sz="1900" kern="1200" dirty="0" err="1" smtClean="0"/>
            <a:t>nepamirštamą</a:t>
          </a:r>
          <a:r>
            <a:rPr lang="en-US" sz="1900" kern="1200" dirty="0" smtClean="0"/>
            <a:t> </a:t>
          </a:r>
          <a:r>
            <a:rPr lang="en-US" sz="1900" kern="1200" dirty="0" err="1" smtClean="0"/>
            <a:t>šventę</a:t>
          </a:r>
          <a:r>
            <a:rPr lang="en-US" sz="1900" kern="1200" dirty="0" smtClean="0"/>
            <a:t>!</a:t>
          </a:r>
          <a:endParaRPr lang="en-US" sz="1900" kern="1200" dirty="0"/>
        </a:p>
      </dsp:txBody>
      <dsp:txXfrm>
        <a:off x="1927" y="1180298"/>
        <a:ext cx="9292197" cy="28321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B3F7A0-4364-45BB-AF85-EB474C32BF5F}">
      <dsp:nvSpPr>
        <dsp:cNvPr id="0" name=""/>
        <dsp:cNvSpPr/>
      </dsp:nvSpPr>
      <dsp:spPr>
        <a:xfrm>
          <a:off x="3102" y="558684"/>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1. Kartingai</a:t>
          </a:r>
          <a:endParaRPr lang="en-US" sz="1600" kern="1200" dirty="0"/>
        </a:p>
      </dsp:txBody>
      <dsp:txXfrm>
        <a:off x="3102" y="558684"/>
        <a:ext cx="1679547" cy="1007728"/>
      </dsp:txXfrm>
    </dsp:sp>
    <dsp:sp modelId="{1FBB95BA-AE5D-4A62-8D9D-74FE3A360701}">
      <dsp:nvSpPr>
        <dsp:cNvPr id="0" name=""/>
        <dsp:cNvSpPr/>
      </dsp:nvSpPr>
      <dsp:spPr>
        <a:xfrm>
          <a:off x="1850604" y="558684"/>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2. </a:t>
          </a:r>
          <a:r>
            <a:rPr lang="lt-LT" sz="1600" kern="1200" dirty="0" err="1" smtClean="0"/>
            <a:t>Skid</a:t>
          </a:r>
          <a:r>
            <a:rPr lang="lt-LT" sz="1600" kern="1200" dirty="0" smtClean="0"/>
            <a:t> </a:t>
          </a:r>
          <a:r>
            <a:rPr lang="lt-LT" sz="1600" kern="1200" dirty="0" err="1" smtClean="0"/>
            <a:t>Car</a:t>
          </a:r>
          <a:endParaRPr lang="en-US" sz="1600" kern="1200" dirty="0"/>
        </a:p>
      </dsp:txBody>
      <dsp:txXfrm>
        <a:off x="1850604" y="558684"/>
        <a:ext cx="1679547" cy="1007728"/>
      </dsp:txXfrm>
    </dsp:sp>
    <dsp:sp modelId="{853DA6DF-0FE7-4B74-AAD7-1A1415817910}">
      <dsp:nvSpPr>
        <dsp:cNvPr id="0" name=""/>
        <dsp:cNvSpPr/>
      </dsp:nvSpPr>
      <dsp:spPr>
        <a:xfrm>
          <a:off x="3698106" y="558684"/>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3.Ring </a:t>
          </a:r>
          <a:r>
            <a:rPr lang="lt-LT" sz="1600" kern="1200" dirty="0" err="1" smtClean="0"/>
            <a:t>Taxi</a:t>
          </a:r>
          <a:r>
            <a:rPr lang="lt-LT" sz="1600" kern="1200" dirty="0" smtClean="0"/>
            <a:t> </a:t>
          </a:r>
          <a:r>
            <a:rPr lang="lt-LT" sz="1600" kern="1200" dirty="0" err="1" smtClean="0"/>
            <a:t>Sport</a:t>
          </a:r>
          <a:endParaRPr lang="en-US" sz="1600" kern="1200" dirty="0"/>
        </a:p>
      </dsp:txBody>
      <dsp:txXfrm>
        <a:off x="3698106" y="558684"/>
        <a:ext cx="1679547" cy="1007728"/>
      </dsp:txXfrm>
    </dsp:sp>
    <dsp:sp modelId="{EF13C2B3-D872-408A-9076-795D173200E1}">
      <dsp:nvSpPr>
        <dsp:cNvPr id="0" name=""/>
        <dsp:cNvSpPr/>
      </dsp:nvSpPr>
      <dsp:spPr>
        <a:xfrm>
          <a:off x="5545609" y="558684"/>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4. </a:t>
          </a:r>
          <a:r>
            <a:rPr lang="lt-LT" sz="1600" kern="1200" dirty="0" err="1" smtClean="0"/>
            <a:t>Ring</a:t>
          </a:r>
          <a:r>
            <a:rPr lang="lt-LT" sz="1600" kern="1200" dirty="0" smtClean="0"/>
            <a:t> </a:t>
          </a:r>
          <a:r>
            <a:rPr lang="lt-LT" sz="1600" kern="1200" dirty="0" err="1" smtClean="0"/>
            <a:t>Taxi</a:t>
          </a:r>
          <a:r>
            <a:rPr lang="lt-LT" sz="1600" kern="1200" dirty="0" smtClean="0"/>
            <a:t> </a:t>
          </a:r>
          <a:r>
            <a:rPr lang="lt-LT" sz="1600" kern="1200" dirty="0" err="1" smtClean="0"/>
            <a:t>Exotics</a:t>
          </a:r>
          <a:endParaRPr lang="en-US" sz="1600" kern="1200" dirty="0"/>
        </a:p>
      </dsp:txBody>
      <dsp:txXfrm>
        <a:off x="5545609" y="558684"/>
        <a:ext cx="1679547" cy="1007728"/>
      </dsp:txXfrm>
    </dsp:sp>
    <dsp:sp modelId="{405F68B2-06D4-44A6-BB86-75725DB431B6}">
      <dsp:nvSpPr>
        <dsp:cNvPr id="0" name=""/>
        <dsp:cNvSpPr/>
      </dsp:nvSpPr>
      <dsp:spPr>
        <a:xfrm>
          <a:off x="7393111" y="558684"/>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5. Slalomas</a:t>
          </a:r>
          <a:endParaRPr lang="en-US" sz="1600" kern="1200" dirty="0"/>
        </a:p>
      </dsp:txBody>
      <dsp:txXfrm>
        <a:off x="7393111" y="558684"/>
        <a:ext cx="1679547" cy="1007728"/>
      </dsp:txXfrm>
    </dsp:sp>
    <dsp:sp modelId="{E9F1C660-2CB7-40CD-BBBA-A3B1D9D6480F}">
      <dsp:nvSpPr>
        <dsp:cNvPr id="0" name=""/>
        <dsp:cNvSpPr/>
      </dsp:nvSpPr>
      <dsp:spPr>
        <a:xfrm>
          <a:off x="3102" y="1734368"/>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6. </a:t>
          </a:r>
          <a:r>
            <a:rPr lang="lt-LT" sz="1600" kern="1200" dirty="0" err="1" smtClean="0"/>
            <a:t>Greituminis</a:t>
          </a:r>
          <a:r>
            <a:rPr lang="lt-LT" sz="1600" kern="1200" dirty="0" smtClean="0"/>
            <a:t> Slalomas</a:t>
          </a:r>
          <a:endParaRPr lang="en-US" sz="1600" kern="1200" dirty="0"/>
        </a:p>
      </dsp:txBody>
      <dsp:txXfrm>
        <a:off x="3102" y="1734368"/>
        <a:ext cx="1679547" cy="1007728"/>
      </dsp:txXfrm>
    </dsp:sp>
    <dsp:sp modelId="{6A823420-13F1-4CBF-8CF0-9E430A1101B6}">
      <dsp:nvSpPr>
        <dsp:cNvPr id="0" name=""/>
        <dsp:cNvSpPr/>
      </dsp:nvSpPr>
      <dsp:spPr>
        <a:xfrm>
          <a:off x="1850604" y="1734368"/>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7. </a:t>
          </a:r>
          <a:r>
            <a:rPr lang="lt-LT" sz="1600" kern="1200" dirty="0" err="1" smtClean="0"/>
            <a:t>Driving</a:t>
          </a:r>
          <a:r>
            <a:rPr lang="lt-LT" sz="1600" kern="1200" dirty="0" smtClean="0"/>
            <a:t> </a:t>
          </a:r>
          <a:r>
            <a:rPr lang="lt-LT" sz="1600" kern="1200" dirty="0" err="1" smtClean="0"/>
            <a:t>Academy</a:t>
          </a:r>
          <a:endParaRPr lang="en-US" sz="1600" kern="1200" dirty="0"/>
        </a:p>
      </dsp:txBody>
      <dsp:txXfrm>
        <a:off x="1850604" y="1734368"/>
        <a:ext cx="1679547" cy="1007728"/>
      </dsp:txXfrm>
    </dsp:sp>
    <dsp:sp modelId="{5B4A3220-A101-4D71-8DBA-35F33A06111C}">
      <dsp:nvSpPr>
        <dsp:cNvPr id="0" name=""/>
        <dsp:cNvSpPr/>
      </dsp:nvSpPr>
      <dsp:spPr>
        <a:xfrm>
          <a:off x="3698106" y="1734368"/>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8. </a:t>
          </a:r>
          <a:r>
            <a:rPr lang="lt-LT" sz="1600" kern="1200" dirty="0" err="1" smtClean="0"/>
            <a:t>Buggy</a:t>
          </a:r>
          <a:r>
            <a:rPr lang="lt-LT" sz="1600" kern="1200" dirty="0" smtClean="0"/>
            <a:t> </a:t>
          </a:r>
          <a:endParaRPr lang="en-US" sz="1600" kern="1200" dirty="0"/>
        </a:p>
      </dsp:txBody>
      <dsp:txXfrm>
        <a:off x="3698106" y="1734368"/>
        <a:ext cx="1679547" cy="1007728"/>
      </dsp:txXfrm>
    </dsp:sp>
    <dsp:sp modelId="{00746EB1-C91E-43CD-B260-962410438E02}">
      <dsp:nvSpPr>
        <dsp:cNvPr id="0" name=""/>
        <dsp:cNvSpPr/>
      </dsp:nvSpPr>
      <dsp:spPr>
        <a:xfrm>
          <a:off x="5545609" y="1734368"/>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9. E-Power Motociklai</a:t>
          </a:r>
          <a:endParaRPr lang="en-US" sz="1600" kern="1200" dirty="0"/>
        </a:p>
      </dsp:txBody>
      <dsp:txXfrm>
        <a:off x="5545609" y="1734368"/>
        <a:ext cx="1679547" cy="1007728"/>
      </dsp:txXfrm>
    </dsp:sp>
    <dsp:sp modelId="{AAC73EE8-FC6E-42BD-985A-B6F553223B11}">
      <dsp:nvSpPr>
        <dsp:cNvPr id="0" name=""/>
        <dsp:cNvSpPr/>
      </dsp:nvSpPr>
      <dsp:spPr>
        <a:xfrm>
          <a:off x="7393111" y="1734368"/>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10. </a:t>
          </a:r>
          <a:r>
            <a:rPr lang="lt-LT" sz="1600" kern="1200" dirty="0" err="1" smtClean="0"/>
            <a:t>Drift</a:t>
          </a:r>
          <a:r>
            <a:rPr lang="lt-LT" sz="1600" kern="1200" dirty="0" smtClean="0"/>
            <a:t> </a:t>
          </a:r>
          <a:r>
            <a:rPr lang="lt-LT" sz="1600" kern="1200" dirty="0" err="1" smtClean="0"/>
            <a:t>Taxi</a:t>
          </a:r>
          <a:endParaRPr lang="en-US" sz="1600" kern="1200" dirty="0"/>
        </a:p>
      </dsp:txBody>
      <dsp:txXfrm>
        <a:off x="7393111" y="1734368"/>
        <a:ext cx="1679547" cy="1007728"/>
      </dsp:txXfrm>
    </dsp:sp>
    <dsp:sp modelId="{3E10B0D0-1BB9-4BF3-B8A8-ADC518BF4592}">
      <dsp:nvSpPr>
        <dsp:cNvPr id="0" name=""/>
        <dsp:cNvSpPr/>
      </dsp:nvSpPr>
      <dsp:spPr>
        <a:xfrm>
          <a:off x="1850604" y="2910051"/>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11. </a:t>
          </a:r>
          <a:r>
            <a:rPr lang="lt-LT" sz="1600" kern="1200" dirty="0" err="1" smtClean="0"/>
            <a:t>Peak</a:t>
          </a:r>
          <a:r>
            <a:rPr lang="lt-LT" sz="1600" kern="1200" dirty="0" smtClean="0"/>
            <a:t> </a:t>
          </a:r>
          <a:r>
            <a:rPr lang="lt-LT" sz="1600" kern="1200" dirty="0" err="1" smtClean="0"/>
            <a:t>Point</a:t>
          </a:r>
          <a:endParaRPr lang="en-US" sz="1600" kern="1200" dirty="0"/>
        </a:p>
      </dsp:txBody>
      <dsp:txXfrm>
        <a:off x="1850604" y="2910051"/>
        <a:ext cx="1679547" cy="1007728"/>
      </dsp:txXfrm>
    </dsp:sp>
    <dsp:sp modelId="{E951EF3D-674E-483F-99B2-6E6BCB2A89BF}">
      <dsp:nvSpPr>
        <dsp:cNvPr id="0" name=""/>
        <dsp:cNvSpPr/>
      </dsp:nvSpPr>
      <dsp:spPr>
        <a:xfrm>
          <a:off x="3698106" y="2910051"/>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12. </a:t>
          </a:r>
          <a:r>
            <a:rPr lang="lt-LT" sz="1600" kern="1200" dirty="0" err="1" smtClean="0"/>
            <a:t>Simuliatorius</a:t>
          </a:r>
          <a:endParaRPr lang="en-US" sz="1600" kern="1200" dirty="0"/>
        </a:p>
      </dsp:txBody>
      <dsp:txXfrm>
        <a:off x="3698106" y="2910051"/>
        <a:ext cx="1679547" cy="1007728"/>
      </dsp:txXfrm>
    </dsp:sp>
    <dsp:sp modelId="{D2ABF0F2-0A85-4787-888B-3D66D056B6CC}">
      <dsp:nvSpPr>
        <dsp:cNvPr id="0" name=""/>
        <dsp:cNvSpPr/>
      </dsp:nvSpPr>
      <dsp:spPr>
        <a:xfrm>
          <a:off x="5545609" y="2910051"/>
          <a:ext cx="1679547" cy="10077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t-LT" sz="1600" kern="1200" dirty="0" smtClean="0"/>
            <a:t>13. </a:t>
          </a:r>
          <a:r>
            <a:rPr lang="lt-LT" sz="1600" kern="1200" dirty="0" err="1" smtClean="0"/>
            <a:t>Top</a:t>
          </a:r>
          <a:r>
            <a:rPr lang="lt-LT" sz="1600" kern="1200" dirty="0" smtClean="0"/>
            <a:t> </a:t>
          </a:r>
          <a:r>
            <a:rPr lang="lt-LT" sz="1600" kern="1200" dirty="0" err="1" smtClean="0"/>
            <a:t>Gear</a:t>
          </a:r>
          <a:r>
            <a:rPr lang="lt-LT" sz="1600" kern="1200" dirty="0" smtClean="0"/>
            <a:t> </a:t>
          </a:r>
          <a:r>
            <a:rPr lang="lt-LT" sz="1600" kern="1200" dirty="0" err="1" smtClean="0"/>
            <a:t>Academy</a:t>
          </a:r>
          <a:endParaRPr lang="en-US" sz="1600" kern="1200" dirty="0"/>
        </a:p>
      </dsp:txBody>
      <dsp:txXfrm>
        <a:off x="5545609" y="2910051"/>
        <a:ext cx="1679547" cy="10077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D87B9C-1FC8-440F-8B9A-8FFC52D6CEDE}">
      <dsp:nvSpPr>
        <dsp:cNvPr id="0" name=""/>
        <dsp:cNvSpPr/>
      </dsp:nvSpPr>
      <dsp:spPr>
        <a:xfrm>
          <a:off x="1340625" y="608406"/>
          <a:ext cx="6941775" cy="6951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457200" rtl="0" eaLnBrk="1" latinLnBrk="0" hangingPunct="1">
            <a:lnSpc>
              <a:spcPct val="90000"/>
            </a:lnSpc>
            <a:spcBef>
              <a:spcPct val="0"/>
            </a:spcBef>
            <a:spcAft>
              <a:spcPct val="35000"/>
            </a:spcAft>
            <a:buNone/>
          </a:pPr>
          <a:r>
            <a:rPr lang="en-US" sz="3600" b="1" i="1" kern="1200" dirty="0" smtClean="0">
              <a:solidFill>
                <a:schemeClr val="bg1"/>
              </a:solidFill>
              <a:latin typeface="+mj-lt"/>
              <a:ea typeface="+mj-ea"/>
              <a:cs typeface="+mj-cs"/>
            </a:rPr>
            <a:t>2. MOKYMAMS IR BANDYMAMS</a:t>
          </a:r>
          <a:endParaRPr lang="en-US" sz="3600" b="1" i="1" kern="1200" dirty="0">
            <a:solidFill>
              <a:schemeClr val="bg1"/>
            </a:solidFill>
            <a:latin typeface="+mj-lt"/>
            <a:ea typeface="+mj-ea"/>
            <a:cs typeface="+mj-cs"/>
          </a:endParaRPr>
        </a:p>
      </dsp:txBody>
      <dsp:txXfrm>
        <a:off x="1340625" y="608406"/>
        <a:ext cx="6941775" cy="695106"/>
      </dsp:txXfrm>
    </dsp:sp>
    <dsp:sp modelId="{D4A68C36-E54E-4510-8E2D-C02D54FC941A}">
      <dsp:nvSpPr>
        <dsp:cNvPr id="0" name=""/>
        <dsp:cNvSpPr/>
      </dsp:nvSpPr>
      <dsp:spPr>
        <a:xfrm>
          <a:off x="14659" y="2426802"/>
          <a:ext cx="1102486" cy="1102486"/>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30436-A97F-4C8E-9159-895B9DD01CBA}">
      <dsp:nvSpPr>
        <dsp:cNvPr id="0" name=""/>
        <dsp:cNvSpPr/>
      </dsp:nvSpPr>
      <dsp:spPr>
        <a:xfrm>
          <a:off x="918" y="1616254"/>
          <a:ext cx="9291387" cy="1931092"/>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lt-LT" sz="1900" kern="1200" dirty="0" smtClean="0"/>
            <a:t>Unikalus Nemuno Žiedo reljefas bei kelio dangų įvairovė, leidžia išbandyti maksimalias vairuotojo bei automobilio galimybes žiemos ir vasaros sezonais. O kad mokymai ir bandymai būtų efektingi ir tikslingi, mūsų profesionalūs ekstremalaus vairavimo instruktoriai padės įsigilinti teorines ir praktines žinias bei išbandyti automobilių galimybes. Pagal kiekvienos grupės poreikį galime sudaryti tiek lengviesiems automobiliams tiek visureigiams paruoštas bandomąsias asfalto, žvyro, kalnuotas ir pelkių trasas.</a:t>
          </a:r>
          <a:endParaRPr lang="en-US" sz="1900" kern="1200" dirty="0"/>
        </a:p>
      </dsp:txBody>
      <dsp:txXfrm>
        <a:off x="918" y="1616254"/>
        <a:ext cx="9291387" cy="193109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D87B9C-1FC8-440F-8B9A-8FFC52D6CEDE}">
      <dsp:nvSpPr>
        <dsp:cNvPr id="0" name=""/>
        <dsp:cNvSpPr/>
      </dsp:nvSpPr>
      <dsp:spPr>
        <a:xfrm>
          <a:off x="1175724" y="625685"/>
          <a:ext cx="6941775" cy="69532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457200" rtl="0" eaLnBrk="1" latinLnBrk="0" hangingPunct="1">
            <a:lnSpc>
              <a:spcPct val="90000"/>
            </a:lnSpc>
            <a:spcBef>
              <a:spcPct val="0"/>
            </a:spcBef>
            <a:spcAft>
              <a:spcPct val="35000"/>
            </a:spcAft>
            <a:buNone/>
          </a:pPr>
          <a:r>
            <a:rPr lang="en-US" sz="3600" b="1" i="1" kern="1200" dirty="0" smtClean="0">
              <a:solidFill>
                <a:schemeClr val="bg1"/>
              </a:solidFill>
              <a:latin typeface="+mj-lt"/>
              <a:ea typeface="+mj-ea"/>
              <a:cs typeface="+mj-cs"/>
            </a:rPr>
            <a:t>3. PRISTATYMAMS</a:t>
          </a:r>
          <a:endParaRPr lang="en-US" sz="3600" b="1" i="1" kern="1200" dirty="0">
            <a:solidFill>
              <a:schemeClr val="bg1"/>
            </a:solidFill>
            <a:latin typeface="+mj-lt"/>
            <a:ea typeface="+mj-ea"/>
            <a:cs typeface="+mj-cs"/>
          </a:endParaRPr>
        </a:p>
      </dsp:txBody>
      <dsp:txXfrm>
        <a:off x="1175724" y="625685"/>
        <a:ext cx="6941775" cy="695324"/>
      </dsp:txXfrm>
    </dsp:sp>
    <dsp:sp modelId="{D4A68C36-E54E-4510-8E2D-C02D54FC941A}">
      <dsp:nvSpPr>
        <dsp:cNvPr id="0" name=""/>
        <dsp:cNvSpPr/>
      </dsp:nvSpPr>
      <dsp:spPr>
        <a:xfrm>
          <a:off x="14476" y="2427563"/>
          <a:ext cx="1102831" cy="1102831"/>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30436-A97F-4C8E-9159-895B9DD01CBA}">
      <dsp:nvSpPr>
        <dsp:cNvPr id="0" name=""/>
        <dsp:cNvSpPr/>
      </dsp:nvSpPr>
      <dsp:spPr>
        <a:xfrm>
          <a:off x="1164" y="1685517"/>
          <a:ext cx="9290896" cy="1849813"/>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lt-LT" sz="1900" kern="1200" dirty="0" smtClean="0"/>
            <a:t>Sukūrėte naują technologiją ir ieškote erdvės, kur ją galima būtų pristatyti? O galbūt norite potencialiems klientams ir visuomenei pristatyti naujus automobilius ir leisti juos išbandyti ant įvairios kelio dangos? Nemuno Žiedo infrastruktūra leis Jums sutalpinti nuo mažos iki tūkstantinės minios, kuriai norite parodyti savo produkto galimybes. O prie pristatymo pasirūpinsime papildomomis pramogomis, maitinimu, bei apgyvendinimu netoli lenktynių trasos.</a:t>
          </a:r>
          <a:endParaRPr lang="en-US" sz="1900" kern="1200" dirty="0"/>
        </a:p>
      </dsp:txBody>
      <dsp:txXfrm>
        <a:off x="1164" y="1685517"/>
        <a:ext cx="9290896" cy="1849813"/>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2A55A-8578-4182-A60D-CC1F08059C55}" type="datetimeFigureOut">
              <a:rPr lang="en-US" smtClean="0"/>
              <a:pPr/>
              <a:t>7/12/2018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8A6E8-22FC-4B9C-8BAD-77E153FBA834}" type="slidenum">
              <a:rPr lang="en-US" smtClean="0"/>
              <a:pPr/>
              <a:t>‹#›</a:t>
            </a:fld>
            <a:endParaRPr lang="en-US"/>
          </a:p>
        </p:txBody>
      </p:sp>
    </p:spTree>
    <p:extLst>
      <p:ext uri="{BB962C8B-B14F-4D97-AF65-F5344CB8AC3E}">
        <p14:creationId xmlns="" xmlns:p14="http://schemas.microsoft.com/office/powerpoint/2010/main" val="3026036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3CD42A-3224-4333-AC82-6E2DACE9B048}"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261900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CD42A-3224-4333-AC82-6E2DACE9B048}"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180539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CD42A-3224-4333-AC82-6E2DACE9B048}"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583A-2905-4139-A25F-DC7AF43A53A4}"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574740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CD42A-3224-4333-AC82-6E2DACE9B048}"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374120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CD42A-3224-4333-AC82-6E2DACE9B048}"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583A-2905-4139-A25F-DC7AF43A53A4}"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15476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CD42A-3224-4333-AC82-6E2DACE9B048}"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3040159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3CD42A-3224-4333-AC82-6E2DACE9B048}"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4039675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3CD42A-3224-4333-AC82-6E2DACE9B048}"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263692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3CD42A-3224-4333-AC82-6E2DACE9B048}"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229762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CD42A-3224-4333-AC82-6E2DACE9B048}" type="datetimeFigureOut">
              <a:rPr lang="en-US" smtClean="0"/>
              <a:pPr/>
              <a:t>7/12/2018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403134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3CD42A-3224-4333-AC82-6E2DACE9B048}" type="datetimeFigureOut">
              <a:rPr lang="en-US" smtClean="0"/>
              <a:pPr/>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343068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3CD42A-3224-4333-AC82-6E2DACE9B048}" type="datetimeFigureOut">
              <a:rPr lang="en-US" smtClean="0"/>
              <a:pPr/>
              <a:t>7/12/2018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330783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3CD42A-3224-4333-AC82-6E2DACE9B048}" type="datetimeFigureOut">
              <a:rPr lang="en-US" smtClean="0"/>
              <a:pPr/>
              <a:t>7/12/2018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2521972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CD42A-3224-4333-AC82-6E2DACE9B048}" type="datetimeFigureOut">
              <a:rPr lang="en-US" smtClean="0"/>
              <a:pPr/>
              <a:t>7/12/2018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14665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CD42A-3224-4333-AC82-6E2DACE9B048}" type="datetimeFigureOut">
              <a:rPr lang="en-US" smtClean="0"/>
              <a:pPr/>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2969103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CD42A-3224-4333-AC82-6E2DACE9B048}" type="datetimeFigureOut">
              <a:rPr lang="en-US" smtClean="0"/>
              <a:pPr/>
              <a:t>7/12/2018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16747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3CD42A-3224-4333-AC82-6E2DACE9B048}" type="datetimeFigureOut">
              <a:rPr lang="en-US" smtClean="0"/>
              <a:pPr/>
              <a:t>7/12/2018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ED583A-2905-4139-A25F-DC7AF43A53A4}" type="slidenum">
              <a:rPr lang="en-US" smtClean="0"/>
              <a:pPr/>
              <a:t>‹#›</a:t>
            </a:fld>
            <a:endParaRPr lang="en-US"/>
          </a:p>
        </p:txBody>
      </p:sp>
    </p:spTree>
    <p:extLst>
      <p:ext uri="{BB962C8B-B14F-4D97-AF65-F5344CB8AC3E}">
        <p14:creationId xmlns="" xmlns:p14="http://schemas.microsoft.com/office/powerpoint/2010/main" val="104606007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nemunoziedas.lt/" TargetMode="External"/><Relationship Id="rId2" Type="http://schemas.openxmlformats.org/officeDocument/2006/relationships/hyperlink" Target="mailto:uzsakymai@nemunoziedas.l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496" y="370390"/>
            <a:ext cx="9448800" cy="1825096"/>
          </a:xfrm>
        </p:spPr>
        <p:txBody>
          <a:bodyPr>
            <a:normAutofit/>
          </a:bodyPr>
          <a:lstStyle/>
          <a:p>
            <a:r>
              <a:rPr lang="lt-LT" sz="4800" b="1" i="1" dirty="0" err="1" smtClean="0"/>
              <a:t>Všį</a:t>
            </a:r>
            <a:r>
              <a:rPr lang="lt-LT" sz="4800" b="1" i="1" dirty="0" smtClean="0"/>
              <a:t> </a:t>
            </a:r>
            <a:r>
              <a:rPr lang="lt-LT" sz="4800" b="1" i="1" dirty="0"/>
              <a:t>„Nacionalinis Žiedas“</a:t>
            </a:r>
            <a:endParaRPr lang="en-US" sz="4800" b="1" i="1" dirty="0"/>
          </a:p>
        </p:txBody>
      </p:sp>
      <p:sp>
        <p:nvSpPr>
          <p:cNvPr id="3" name="Subtitle 2"/>
          <p:cNvSpPr>
            <a:spLocks noGrp="1"/>
          </p:cNvSpPr>
          <p:nvPr>
            <p:ph type="subTitle" idx="1"/>
          </p:nvPr>
        </p:nvSpPr>
        <p:spPr>
          <a:xfrm>
            <a:off x="491319" y="2590896"/>
            <a:ext cx="9362365" cy="1096899"/>
          </a:xfrm>
        </p:spPr>
        <p:txBody>
          <a:bodyPr>
            <a:normAutofit/>
          </a:bodyPr>
          <a:lstStyle/>
          <a:p>
            <a:pPr algn="l">
              <a:spcBef>
                <a:spcPct val="0"/>
              </a:spcBef>
            </a:pPr>
            <a:r>
              <a:rPr lang="lt-LT" sz="2300" b="1" i="1" cap="all" dirty="0" smtClean="0">
                <a:solidFill>
                  <a:schemeClr val="tx1"/>
                </a:solidFill>
                <a:latin typeface="+mj-lt"/>
                <a:ea typeface="+mj-ea"/>
                <a:cs typeface="+mj-cs"/>
              </a:rPr>
              <a:t>Paslaugų paketai pritaikyti Jums, vienintelėje Lietuvos Lenktynių trasoje „ Nemuno Žiedas“</a:t>
            </a:r>
          </a:p>
          <a:p>
            <a:pPr algn="l"/>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10686" y="3461725"/>
            <a:ext cx="5199797" cy="3266828"/>
          </a:xfrm>
          <a:prstGeom prst="rect">
            <a:avLst/>
          </a:prstGeom>
        </p:spPr>
      </p:pic>
    </p:spTree>
    <p:extLst>
      <p:ext uri="{BB962C8B-B14F-4D97-AF65-F5344CB8AC3E}">
        <p14:creationId xmlns="" xmlns:p14="http://schemas.microsoft.com/office/powerpoint/2010/main" val="1996006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873376" y="2759093"/>
            <a:ext cx="2810313" cy="1651393"/>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25800" y="2778136"/>
            <a:ext cx="2883042" cy="1621711"/>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67321" y="4417092"/>
            <a:ext cx="3661363" cy="2440908"/>
          </a:xfrm>
          <a:prstGeom prst="rect">
            <a:avLst/>
          </a:prstGeom>
        </p:spPr>
      </p:pic>
      <p:sp>
        <p:nvSpPr>
          <p:cNvPr id="8" name="Content Placeholder 2"/>
          <p:cNvSpPr txBox="1">
            <a:spLocks/>
          </p:cNvSpPr>
          <p:nvPr/>
        </p:nvSpPr>
        <p:spPr>
          <a:xfrm>
            <a:off x="575042" y="333284"/>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lt-LT" dirty="0" smtClean="0"/>
              <a:t>1.  Automobilių pristatymai </a:t>
            </a:r>
          </a:p>
          <a:p>
            <a:r>
              <a:rPr lang="lt-LT" dirty="0" smtClean="0"/>
              <a:t>2. </a:t>
            </a:r>
            <a:r>
              <a:rPr lang="lt-LT" dirty="0"/>
              <a:t>„Nemuno Žiedo“ infrastruktūros pritaikymas Jūsų produktui ar </a:t>
            </a:r>
            <a:r>
              <a:rPr lang="lt-LT" dirty="0" smtClean="0"/>
              <a:t>paslaugai</a:t>
            </a:r>
          </a:p>
          <a:p>
            <a:r>
              <a:rPr lang="lt-LT" dirty="0" smtClean="0"/>
              <a:t>3. </a:t>
            </a:r>
            <a:r>
              <a:rPr lang="lt-LT" dirty="0"/>
              <a:t>Renginių </a:t>
            </a:r>
            <a:r>
              <a:rPr lang="lt-LT" dirty="0" smtClean="0"/>
              <a:t>organizavimas</a:t>
            </a:r>
          </a:p>
          <a:p>
            <a:r>
              <a:rPr lang="lt-LT" dirty="0" smtClean="0"/>
              <a:t>4. Filmavimas ir/ar fotografavimas</a:t>
            </a:r>
            <a:endParaRPr lang="lt-LT" dirty="0"/>
          </a:p>
          <a:p>
            <a:r>
              <a:rPr lang="lt-LT" dirty="0" smtClean="0"/>
              <a:t>4. Maitinimas</a:t>
            </a:r>
          </a:p>
          <a:p>
            <a:r>
              <a:rPr lang="lt-LT" dirty="0" smtClean="0"/>
              <a:t>5. </a:t>
            </a:r>
            <a:r>
              <a:rPr lang="lt-LT" dirty="0"/>
              <a:t>Apgyvendinimas</a:t>
            </a:r>
          </a:p>
        </p:txBody>
      </p:sp>
    </p:spTree>
    <p:extLst>
      <p:ext uri="{BB962C8B-B14F-4D97-AF65-F5344CB8AC3E}">
        <p14:creationId xmlns="" xmlns:p14="http://schemas.microsoft.com/office/powerpoint/2010/main" val="787142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b="1" i="1" dirty="0" smtClean="0"/>
              <a:t>Paslaugų Aprašymai Pramogoms</a:t>
            </a:r>
            <a:endParaRPr lang="en-US" b="1" i="1" dirty="0"/>
          </a:p>
        </p:txBody>
      </p:sp>
      <p:sp>
        <p:nvSpPr>
          <p:cNvPr id="3" name="Content Placeholder 2"/>
          <p:cNvSpPr>
            <a:spLocks noGrp="1"/>
          </p:cNvSpPr>
          <p:nvPr>
            <p:ph idx="1"/>
          </p:nvPr>
        </p:nvSpPr>
        <p:spPr>
          <a:xfrm>
            <a:off x="545910" y="1282891"/>
            <a:ext cx="8728092" cy="5404512"/>
          </a:xfrm>
        </p:spPr>
        <p:txBody>
          <a:bodyPr>
            <a:normAutofit fontScale="85000" lnSpcReduction="10000"/>
          </a:bodyPr>
          <a:lstStyle/>
          <a:p>
            <a:r>
              <a:rPr lang="en-US" dirty="0"/>
              <a:t>Skid Car - </a:t>
            </a:r>
            <a:r>
              <a:rPr lang="en-US" dirty="0" err="1"/>
              <a:t>programa</a:t>
            </a:r>
            <a:r>
              <a:rPr lang="en-US" dirty="0"/>
              <a:t> </a:t>
            </a:r>
            <a:r>
              <a:rPr lang="en-US" dirty="0" err="1"/>
              <a:t>skirta</a:t>
            </a:r>
            <a:r>
              <a:rPr lang="en-US" dirty="0"/>
              <a:t> </a:t>
            </a:r>
            <a:r>
              <a:rPr lang="en-US" dirty="0" err="1"/>
              <a:t>automobilio</a:t>
            </a:r>
            <a:r>
              <a:rPr lang="en-US" dirty="0"/>
              <a:t> </a:t>
            </a:r>
            <a:r>
              <a:rPr lang="en-US" dirty="0" err="1"/>
              <a:t>slydimo</a:t>
            </a:r>
            <a:r>
              <a:rPr lang="en-US" dirty="0"/>
              <a:t> </a:t>
            </a:r>
            <a:r>
              <a:rPr lang="en-US" dirty="0" err="1"/>
              <a:t>kontrolės</a:t>
            </a:r>
            <a:r>
              <a:rPr lang="en-US" dirty="0"/>
              <a:t> </a:t>
            </a:r>
            <a:r>
              <a:rPr lang="en-US" dirty="0" err="1"/>
              <a:t>patirčiai</a:t>
            </a:r>
            <a:r>
              <a:rPr lang="en-US" dirty="0"/>
              <a:t> </a:t>
            </a:r>
            <a:r>
              <a:rPr lang="en-US" dirty="0" err="1"/>
              <a:t>gerinti</a:t>
            </a:r>
            <a:r>
              <a:rPr lang="en-US" dirty="0"/>
              <a:t>. </a:t>
            </a:r>
            <a:r>
              <a:rPr lang="en-US" dirty="0" err="1"/>
              <a:t>Mūsų</a:t>
            </a:r>
            <a:r>
              <a:rPr lang="en-US" dirty="0"/>
              <a:t> </a:t>
            </a:r>
            <a:r>
              <a:rPr lang="en-US" dirty="0" err="1"/>
              <a:t>patyręs</a:t>
            </a:r>
            <a:r>
              <a:rPr lang="en-US" dirty="0"/>
              <a:t> </a:t>
            </a:r>
            <a:r>
              <a:rPr lang="en-US" dirty="0" err="1"/>
              <a:t>instruktorius</a:t>
            </a:r>
            <a:r>
              <a:rPr lang="en-US" dirty="0"/>
              <a:t> </a:t>
            </a:r>
            <a:r>
              <a:rPr lang="en-US" dirty="0" err="1"/>
              <a:t>paaiškins</a:t>
            </a:r>
            <a:r>
              <a:rPr lang="en-US" dirty="0"/>
              <a:t> </a:t>
            </a:r>
            <a:r>
              <a:rPr lang="en-US" dirty="0" err="1"/>
              <a:t>jums</a:t>
            </a:r>
            <a:r>
              <a:rPr lang="en-US" dirty="0"/>
              <a:t> </a:t>
            </a:r>
            <a:r>
              <a:rPr lang="en-US" dirty="0" err="1"/>
              <a:t>kodėl</a:t>
            </a:r>
            <a:r>
              <a:rPr lang="en-US" dirty="0"/>
              <a:t> </a:t>
            </a:r>
            <a:r>
              <a:rPr lang="en-US" dirty="0" err="1"/>
              <a:t>ir</a:t>
            </a:r>
            <a:r>
              <a:rPr lang="en-US" dirty="0"/>
              <a:t> </a:t>
            </a:r>
            <a:r>
              <a:rPr lang="en-US" dirty="0" err="1"/>
              <a:t>kada</a:t>
            </a:r>
            <a:r>
              <a:rPr lang="en-US" dirty="0"/>
              <a:t> </a:t>
            </a:r>
            <a:r>
              <a:rPr lang="en-US" dirty="0" err="1"/>
              <a:t>atsiranda</a:t>
            </a:r>
            <a:r>
              <a:rPr lang="en-US" dirty="0"/>
              <a:t> </a:t>
            </a:r>
            <a:r>
              <a:rPr lang="en-US" dirty="0" err="1"/>
              <a:t>slydimas</a:t>
            </a:r>
            <a:r>
              <a:rPr lang="en-US" dirty="0"/>
              <a:t>. Po </a:t>
            </a:r>
            <a:r>
              <a:rPr lang="en-US" dirty="0" err="1"/>
              <a:t>teorinės</a:t>
            </a:r>
            <a:r>
              <a:rPr lang="en-US" dirty="0"/>
              <a:t> </a:t>
            </a:r>
            <a:r>
              <a:rPr lang="en-US" dirty="0" err="1"/>
              <a:t>programos</a:t>
            </a:r>
            <a:r>
              <a:rPr lang="en-US" dirty="0"/>
              <a:t> </a:t>
            </a:r>
            <a:r>
              <a:rPr lang="en-US" dirty="0" err="1"/>
              <a:t>dalies</a:t>
            </a:r>
            <a:r>
              <a:rPr lang="en-US" dirty="0"/>
              <a:t> </a:t>
            </a:r>
            <a:r>
              <a:rPr lang="en-US" dirty="0" err="1"/>
              <a:t>jūs</a:t>
            </a:r>
            <a:r>
              <a:rPr lang="en-US" dirty="0"/>
              <a:t> </a:t>
            </a:r>
            <a:r>
              <a:rPr lang="en-US" dirty="0" err="1"/>
              <a:t>pereisite</a:t>
            </a:r>
            <a:r>
              <a:rPr lang="en-US" dirty="0"/>
              <a:t> </a:t>
            </a:r>
            <a:r>
              <a:rPr lang="en-US" dirty="0" err="1"/>
              <a:t>prie</a:t>
            </a:r>
            <a:r>
              <a:rPr lang="en-US" dirty="0"/>
              <a:t> </a:t>
            </a:r>
            <a:r>
              <a:rPr lang="en-US" dirty="0" err="1"/>
              <a:t>automobilio</a:t>
            </a:r>
            <a:r>
              <a:rPr lang="en-US" dirty="0"/>
              <a:t>, </a:t>
            </a:r>
            <a:r>
              <a:rPr lang="en-US" dirty="0" err="1"/>
              <a:t>kurio</a:t>
            </a:r>
            <a:r>
              <a:rPr lang="en-US" dirty="0"/>
              <a:t> </a:t>
            </a:r>
            <a:r>
              <a:rPr lang="en-US" dirty="0" err="1"/>
              <a:t>galinių</a:t>
            </a:r>
            <a:r>
              <a:rPr lang="en-US" dirty="0"/>
              <a:t> </a:t>
            </a:r>
            <a:r>
              <a:rPr lang="en-US" dirty="0" err="1"/>
              <a:t>ratų</a:t>
            </a:r>
            <a:r>
              <a:rPr lang="en-US" dirty="0"/>
              <a:t> </a:t>
            </a:r>
            <a:r>
              <a:rPr lang="en-US" dirty="0" err="1"/>
              <a:t>sukibimą</a:t>
            </a:r>
            <a:r>
              <a:rPr lang="en-US" dirty="0"/>
              <a:t> </a:t>
            </a:r>
            <a:r>
              <a:rPr lang="en-US" dirty="0" err="1"/>
              <a:t>su</a:t>
            </a:r>
            <a:r>
              <a:rPr lang="en-US" dirty="0"/>
              <a:t> </a:t>
            </a:r>
            <a:r>
              <a:rPr lang="en-US" dirty="0" err="1"/>
              <a:t>kelio</a:t>
            </a:r>
            <a:r>
              <a:rPr lang="en-US" dirty="0"/>
              <a:t> </a:t>
            </a:r>
            <a:r>
              <a:rPr lang="en-US" dirty="0" err="1"/>
              <a:t>danga</a:t>
            </a:r>
            <a:r>
              <a:rPr lang="en-US" dirty="0"/>
              <a:t>, </a:t>
            </a:r>
            <a:r>
              <a:rPr lang="en-US" dirty="0" err="1"/>
              <a:t>reguliuoja</a:t>
            </a:r>
            <a:r>
              <a:rPr lang="en-US" dirty="0"/>
              <a:t> </a:t>
            </a:r>
            <a:r>
              <a:rPr lang="en-US" dirty="0" err="1"/>
              <a:t>specialiai</a:t>
            </a:r>
            <a:r>
              <a:rPr lang="en-US" dirty="0"/>
              <a:t> </a:t>
            </a:r>
            <a:r>
              <a:rPr lang="en-US" dirty="0" err="1"/>
              <a:t>šiai</a:t>
            </a:r>
            <a:r>
              <a:rPr lang="en-US" dirty="0"/>
              <a:t> </a:t>
            </a:r>
            <a:r>
              <a:rPr lang="en-US" dirty="0" err="1"/>
              <a:t>programai</a:t>
            </a:r>
            <a:r>
              <a:rPr lang="en-US" dirty="0"/>
              <a:t> </a:t>
            </a:r>
            <a:r>
              <a:rPr lang="en-US" dirty="0" err="1"/>
              <a:t>sukonstruotos</a:t>
            </a:r>
            <a:r>
              <a:rPr lang="en-US" dirty="0"/>
              <a:t> </a:t>
            </a:r>
            <a:r>
              <a:rPr lang="en-US" dirty="0" err="1"/>
              <a:t>platformos</a:t>
            </a:r>
            <a:r>
              <a:rPr lang="en-US" dirty="0"/>
              <a:t>.</a:t>
            </a:r>
          </a:p>
          <a:p>
            <a:r>
              <a:rPr lang="lt-LT" dirty="0"/>
              <a:t>Kartingai - azartiška ir nuotaiką kelianti pramoga! Kartingai suteiks daug pozityvių emocijų ir leis pajusti lenktynių dvasią.</a:t>
            </a:r>
            <a:endParaRPr lang="en-US" dirty="0"/>
          </a:p>
          <a:p>
            <a:r>
              <a:rPr lang="lt-LT" dirty="0"/>
              <a:t>„</a:t>
            </a:r>
            <a:r>
              <a:rPr lang="lt-LT" dirty="0" err="1"/>
              <a:t>Ring</a:t>
            </a:r>
            <a:r>
              <a:rPr lang="lt-LT" dirty="0"/>
              <a:t> </a:t>
            </a:r>
            <a:r>
              <a:rPr lang="lt-LT" dirty="0" err="1"/>
              <a:t>taxi</a:t>
            </a:r>
            <a:r>
              <a:rPr lang="lt-LT" dirty="0"/>
              <a:t>“ </a:t>
            </a:r>
            <a:r>
              <a:rPr lang="lt-LT" dirty="0" err="1"/>
              <a:t>Sport</a:t>
            </a:r>
            <a:r>
              <a:rPr lang="lt-LT" dirty="0"/>
              <a:t> - Jūs sėdite šturmano vietoje ir gaunate nemenką adrenalino dozę, važiuojant Nemuno Žiedo trasa. Už lenktyninio automobilio vairo sėda profesionalus </a:t>
            </a:r>
            <a:r>
              <a:rPr lang="lt-LT" dirty="0" err="1"/>
              <a:t>lenktyninkas</a:t>
            </a:r>
            <a:r>
              <a:rPr lang="lt-LT" dirty="0"/>
              <a:t>. Važiuojamas vienas apšilimo ratas ir vienas </a:t>
            </a:r>
            <a:r>
              <a:rPr lang="lt-LT" dirty="0" err="1"/>
              <a:t>super</a:t>
            </a:r>
            <a:r>
              <a:rPr lang="lt-LT" dirty="0"/>
              <a:t> greitas ratas.</a:t>
            </a:r>
            <a:endParaRPr lang="en-US" dirty="0"/>
          </a:p>
          <a:p>
            <a:r>
              <a:rPr lang="lt-LT" dirty="0" err="1"/>
              <a:t>Ring</a:t>
            </a:r>
            <a:r>
              <a:rPr lang="lt-LT" dirty="0"/>
              <a:t> </a:t>
            </a:r>
            <a:r>
              <a:rPr lang="lt-LT" dirty="0" err="1"/>
              <a:t>Taxi</a:t>
            </a:r>
            <a:r>
              <a:rPr lang="lt-LT" dirty="0"/>
              <a:t> </a:t>
            </a:r>
            <a:r>
              <a:rPr lang="lt-LT" dirty="0" err="1"/>
              <a:t>Exotics</a:t>
            </a:r>
            <a:r>
              <a:rPr lang="lt-LT" dirty="0"/>
              <a:t> – </a:t>
            </a:r>
            <a:r>
              <a:rPr lang="lt-LT" dirty="0" err="1"/>
              <a:t>Lamborghini</a:t>
            </a:r>
            <a:r>
              <a:rPr lang="lt-LT" dirty="0"/>
              <a:t>, Ferrari, Lotus ir kiti </a:t>
            </a:r>
            <a:r>
              <a:rPr lang="lt-LT" dirty="0" err="1"/>
              <a:t>automoboliai</a:t>
            </a:r>
            <a:r>
              <a:rPr lang="lt-LT" dirty="0"/>
              <a:t> Jūsų laukia</a:t>
            </a:r>
            <a:r>
              <a:rPr lang="en-US" dirty="0"/>
              <a:t>! </a:t>
            </a:r>
            <a:r>
              <a:rPr lang="lt-LT" dirty="0"/>
              <a:t>Skriekite galingu egzotiniu automobiliu tikroje lenktynių trasoje</a:t>
            </a:r>
            <a:r>
              <a:rPr lang="en-US" dirty="0"/>
              <a:t>! </a:t>
            </a:r>
            <a:r>
              <a:rPr lang="en-US" dirty="0" err="1"/>
              <a:t>Važiuojama</a:t>
            </a:r>
            <a:r>
              <a:rPr lang="en-US" dirty="0"/>
              <a:t> </a:t>
            </a:r>
            <a:r>
              <a:rPr lang="en-US" dirty="0" err="1"/>
              <a:t>vieną</a:t>
            </a:r>
            <a:r>
              <a:rPr lang="en-US" dirty="0"/>
              <a:t> </a:t>
            </a:r>
            <a:r>
              <a:rPr lang="en-US" dirty="0" err="1"/>
              <a:t>ratą</a:t>
            </a:r>
            <a:r>
              <a:rPr lang="en-US" dirty="0"/>
              <a:t> </a:t>
            </a:r>
            <a:r>
              <a:rPr lang="en-US" dirty="0" err="1"/>
              <a:t>šturmano</a:t>
            </a:r>
            <a:r>
              <a:rPr lang="en-US" dirty="0"/>
              <a:t> </a:t>
            </a:r>
            <a:r>
              <a:rPr lang="en-US" dirty="0" err="1"/>
              <a:t>vietoje</a:t>
            </a:r>
            <a:r>
              <a:rPr lang="en-US" dirty="0"/>
              <a:t> </a:t>
            </a:r>
            <a:r>
              <a:rPr lang="en-US" dirty="0" err="1"/>
              <a:t>ir</a:t>
            </a:r>
            <a:r>
              <a:rPr lang="en-US" dirty="0"/>
              <a:t> </a:t>
            </a:r>
            <a:r>
              <a:rPr lang="en-US" dirty="0" err="1"/>
              <a:t>tris</a:t>
            </a:r>
            <a:r>
              <a:rPr lang="en-US" dirty="0"/>
              <a:t> </a:t>
            </a:r>
            <a:r>
              <a:rPr lang="en-US" dirty="0" err="1"/>
              <a:t>ratus</a:t>
            </a:r>
            <a:r>
              <a:rPr lang="en-US" dirty="0"/>
              <a:t> </a:t>
            </a:r>
            <a:r>
              <a:rPr lang="en-US" dirty="0" err="1"/>
              <a:t>mėginant</a:t>
            </a:r>
            <a:r>
              <a:rPr lang="en-US" dirty="0"/>
              <a:t> </a:t>
            </a:r>
            <a:r>
              <a:rPr lang="en-US" dirty="0" err="1"/>
              <a:t>pačiam</a:t>
            </a:r>
            <a:r>
              <a:rPr lang="en-US" dirty="0"/>
              <a:t> </a:t>
            </a:r>
          </a:p>
          <a:p>
            <a:r>
              <a:rPr lang="lt-LT" dirty="0"/>
              <a:t>„</a:t>
            </a:r>
            <a:r>
              <a:rPr lang="lt-LT" dirty="0" err="1"/>
              <a:t>Drift</a:t>
            </a:r>
            <a:r>
              <a:rPr lang="lt-LT" dirty="0"/>
              <a:t> </a:t>
            </a:r>
            <a:r>
              <a:rPr lang="lt-LT" dirty="0" err="1"/>
              <a:t>Taxi</a:t>
            </a:r>
            <a:r>
              <a:rPr lang="lt-LT" dirty="0"/>
              <a:t>“ - Patyręs </a:t>
            </a:r>
            <a:r>
              <a:rPr lang="lt-LT" dirty="0" err="1"/>
              <a:t>drifto</a:t>
            </a:r>
            <a:r>
              <a:rPr lang="lt-LT" dirty="0"/>
              <a:t> pilotas pakvies išmėginti trasą slystant už sukibimo ribų. Riaumojantis variklis bei rūkstančios padangos užtikrins teigiamas emocijas dar ilgam!</a:t>
            </a:r>
            <a:endParaRPr lang="en-US" dirty="0"/>
          </a:p>
          <a:p>
            <a:r>
              <a:rPr lang="lt-LT" dirty="0" err="1"/>
              <a:t>Simuliatorius</a:t>
            </a:r>
            <a:r>
              <a:rPr lang="lt-LT" dirty="0"/>
              <a:t> - tai lenktynės </a:t>
            </a:r>
            <a:r>
              <a:rPr lang="lt-LT" dirty="0" err="1"/>
              <a:t>simuliacinėje</a:t>
            </a:r>
            <a:r>
              <a:rPr lang="lt-LT" dirty="0"/>
              <a:t> aplinkoje, sugeneruotoje kompiuteryje, kur tikroviška fizika veikia automobilį. Įgykite </a:t>
            </a:r>
            <a:r>
              <a:rPr lang="lt-LT" dirty="0" err="1"/>
              <a:t>įgudžius</a:t>
            </a:r>
            <a:r>
              <a:rPr lang="lt-LT" dirty="0"/>
              <a:t> vairuodami aukščiausios kokybės </a:t>
            </a:r>
            <a:r>
              <a:rPr lang="lt-LT" dirty="0" err="1"/>
              <a:t>simuliatorius</a:t>
            </a:r>
            <a:r>
              <a:rPr lang="lt-LT" dirty="0"/>
              <a:t>, o profesionalūs treneriai bei </a:t>
            </a:r>
            <a:r>
              <a:rPr lang="lt-LT" dirty="0" err="1"/>
              <a:t>telemetrijos</a:t>
            </a:r>
            <a:r>
              <a:rPr lang="lt-LT" dirty="0"/>
              <a:t> duomenys padės Jums greičiau tobulėti</a:t>
            </a:r>
            <a:endParaRPr lang="en-US" dirty="0"/>
          </a:p>
          <a:p>
            <a:r>
              <a:rPr lang="lt-LT" dirty="0"/>
              <a:t>Slalomas – paprasčiausia automobilių sporto šaka. Slalomo esmė – kuo greičiau automobiliu pravažiuoti tarp kūgelių iš anksto paruoštoje ir žinomoje trasoje. Važiuojamas vienas bandomasis ir du įskaitiniai ratai.</a:t>
            </a:r>
            <a:endParaRPr lang="en-US" dirty="0"/>
          </a:p>
          <a:p>
            <a:endParaRPr lang="en-US" dirty="0"/>
          </a:p>
        </p:txBody>
      </p:sp>
    </p:spTree>
    <p:extLst>
      <p:ext uri="{BB962C8B-B14F-4D97-AF65-F5344CB8AC3E}">
        <p14:creationId xmlns="" xmlns:p14="http://schemas.microsoft.com/office/powerpoint/2010/main" val="2986192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73200"/>
            <a:ext cx="8596313" cy="5153025"/>
          </a:xfrm>
        </p:spPr>
        <p:txBody>
          <a:bodyPr>
            <a:normAutofit fontScale="62500" lnSpcReduction="20000"/>
          </a:bodyPr>
          <a:lstStyle/>
          <a:p>
            <a:r>
              <a:rPr lang="en-US" sz="2400" dirty="0"/>
              <a:t>E-Power </a:t>
            </a:r>
            <a:r>
              <a:rPr lang="en-US" sz="2400" dirty="0" err="1"/>
              <a:t>Motociklai</a:t>
            </a:r>
            <a:r>
              <a:rPr lang="en-US" sz="2400" dirty="0"/>
              <a:t> - </a:t>
            </a:r>
            <a:r>
              <a:rPr lang="en-US" sz="2400" dirty="0" err="1"/>
              <a:t>Revoliucinis</a:t>
            </a:r>
            <a:r>
              <a:rPr lang="en-US" sz="2400" dirty="0"/>
              <a:t>, </a:t>
            </a:r>
            <a:r>
              <a:rPr lang="en-US" sz="2400" dirty="0" err="1"/>
              <a:t>tylus</a:t>
            </a:r>
            <a:r>
              <a:rPr lang="en-US" sz="2400" dirty="0"/>
              <a:t> </a:t>
            </a:r>
            <a:r>
              <a:rPr lang="en-US" sz="2400" dirty="0" err="1"/>
              <a:t>ir</a:t>
            </a:r>
            <a:r>
              <a:rPr lang="en-US" sz="2400" dirty="0"/>
              <a:t> </a:t>
            </a:r>
            <a:r>
              <a:rPr lang="en-US" sz="2400" dirty="0" err="1"/>
              <a:t>itin</a:t>
            </a:r>
            <a:r>
              <a:rPr lang="en-US" sz="2400" dirty="0"/>
              <a:t> </a:t>
            </a:r>
            <a:r>
              <a:rPr lang="en-US" sz="2400" dirty="0" err="1"/>
              <a:t>greitas</a:t>
            </a:r>
            <a:r>
              <a:rPr lang="en-US" sz="2400" dirty="0"/>
              <a:t> </a:t>
            </a:r>
            <a:r>
              <a:rPr lang="en-US" sz="2400" dirty="0" err="1"/>
              <a:t>bei</a:t>
            </a:r>
            <a:r>
              <a:rPr lang="en-US" sz="2400" dirty="0"/>
              <a:t> </a:t>
            </a:r>
            <a:r>
              <a:rPr lang="en-US" sz="2400" dirty="0" err="1"/>
              <a:t>manevringas</a:t>
            </a:r>
            <a:r>
              <a:rPr lang="en-US" sz="2400" dirty="0"/>
              <a:t> </a:t>
            </a:r>
            <a:r>
              <a:rPr lang="en-US" sz="2400" dirty="0" err="1"/>
              <a:t>elektrinis</a:t>
            </a:r>
            <a:r>
              <a:rPr lang="en-US" sz="2400" dirty="0"/>
              <a:t> </a:t>
            </a:r>
            <a:r>
              <a:rPr lang="en-US" sz="2400" dirty="0" err="1"/>
              <a:t>motociklas</a:t>
            </a:r>
            <a:r>
              <a:rPr lang="en-US" sz="2400" dirty="0"/>
              <a:t>! </a:t>
            </a:r>
            <a:r>
              <a:rPr lang="en-US" sz="2400" dirty="0" err="1"/>
              <a:t>Sankabos</a:t>
            </a:r>
            <a:r>
              <a:rPr lang="en-US" sz="2400" dirty="0"/>
              <a:t> </a:t>
            </a:r>
            <a:r>
              <a:rPr lang="en-US" sz="2400" dirty="0" err="1"/>
              <a:t>ir</a:t>
            </a:r>
            <a:r>
              <a:rPr lang="en-US" sz="2400" dirty="0"/>
              <a:t> </a:t>
            </a:r>
            <a:r>
              <a:rPr lang="en-US" sz="2400" dirty="0" err="1"/>
              <a:t>pavarų</a:t>
            </a:r>
            <a:r>
              <a:rPr lang="en-US" sz="2400" dirty="0"/>
              <a:t> </a:t>
            </a:r>
            <a:r>
              <a:rPr lang="en-US" sz="2400" dirty="0" err="1"/>
              <a:t>čia</a:t>
            </a:r>
            <a:r>
              <a:rPr lang="en-US" sz="2400" dirty="0"/>
              <a:t> </a:t>
            </a:r>
            <a:r>
              <a:rPr lang="en-US" sz="2400" dirty="0" err="1"/>
              <a:t>nerasi</a:t>
            </a:r>
            <a:r>
              <a:rPr lang="en-US" sz="2400" dirty="0"/>
              <a:t>: </a:t>
            </a:r>
            <a:r>
              <a:rPr lang="en-US" sz="2400" dirty="0" err="1"/>
              <a:t>tik</a:t>
            </a:r>
            <a:r>
              <a:rPr lang="en-US" sz="2400" dirty="0"/>
              <a:t> </a:t>
            </a:r>
            <a:r>
              <a:rPr lang="en-US" sz="2400" dirty="0" err="1"/>
              <a:t>spėk</a:t>
            </a:r>
            <a:r>
              <a:rPr lang="en-US" sz="2400" dirty="0"/>
              <a:t> </a:t>
            </a:r>
            <a:r>
              <a:rPr lang="en-US" sz="2400" dirty="0" err="1"/>
              <a:t>spausti</a:t>
            </a:r>
            <a:r>
              <a:rPr lang="en-US" sz="2400" dirty="0"/>
              <a:t> </a:t>
            </a:r>
            <a:r>
              <a:rPr lang="en-US" sz="2400" dirty="0" err="1"/>
              <a:t>dugną</a:t>
            </a:r>
            <a:r>
              <a:rPr lang="en-US" sz="2400" dirty="0"/>
              <a:t> </a:t>
            </a:r>
            <a:r>
              <a:rPr lang="en-US" sz="2400" dirty="0" err="1"/>
              <a:t>bei</a:t>
            </a:r>
            <a:r>
              <a:rPr lang="en-US" sz="2400" dirty="0"/>
              <a:t> </a:t>
            </a:r>
            <a:r>
              <a:rPr lang="en-US" sz="2400" dirty="0" err="1"/>
              <a:t>stabdžius</a:t>
            </a:r>
            <a:r>
              <a:rPr lang="en-US" sz="2400" dirty="0"/>
              <a:t>. </a:t>
            </a:r>
            <a:r>
              <a:rPr lang="en-US" sz="2400" dirty="0" err="1"/>
              <a:t>Motociklas</a:t>
            </a:r>
            <a:r>
              <a:rPr lang="en-US" sz="2400" dirty="0"/>
              <a:t> </a:t>
            </a:r>
            <a:r>
              <a:rPr lang="en-US" sz="2400" dirty="0" err="1"/>
              <a:t>itin</a:t>
            </a:r>
            <a:r>
              <a:rPr lang="en-US" sz="2400" dirty="0"/>
              <a:t> </a:t>
            </a:r>
            <a:r>
              <a:rPr lang="en-US" sz="2400" dirty="0" err="1"/>
              <a:t>manevringas</a:t>
            </a:r>
            <a:r>
              <a:rPr lang="en-US" sz="2400" dirty="0"/>
              <a:t>, </a:t>
            </a:r>
            <a:r>
              <a:rPr lang="en-US" sz="2400" dirty="0" err="1"/>
              <a:t>todėl</a:t>
            </a:r>
            <a:r>
              <a:rPr lang="en-US" sz="2400" dirty="0"/>
              <a:t> </a:t>
            </a:r>
            <a:r>
              <a:rPr lang="en-US" sz="2400" dirty="0" err="1"/>
              <a:t>patiks</a:t>
            </a:r>
            <a:r>
              <a:rPr lang="en-US" sz="2400" dirty="0"/>
              <a:t> </a:t>
            </a:r>
            <a:r>
              <a:rPr lang="en-US" sz="2400" dirty="0" err="1"/>
              <a:t>tiek</a:t>
            </a:r>
            <a:r>
              <a:rPr lang="en-US" sz="2400" dirty="0"/>
              <a:t> </a:t>
            </a:r>
            <a:r>
              <a:rPr lang="en-US" sz="2400" dirty="0" err="1"/>
              <a:t>azarto</a:t>
            </a:r>
            <a:r>
              <a:rPr lang="en-US" sz="2400" dirty="0"/>
              <a:t> </a:t>
            </a:r>
            <a:r>
              <a:rPr lang="en-US" sz="2400" dirty="0" err="1"/>
              <a:t>gurmanams</a:t>
            </a:r>
            <a:r>
              <a:rPr lang="en-US" sz="2400" dirty="0"/>
              <a:t>, </a:t>
            </a:r>
            <a:r>
              <a:rPr lang="en-US" sz="2400" dirty="0" err="1"/>
              <a:t>tiek</a:t>
            </a:r>
            <a:r>
              <a:rPr lang="en-US" sz="2400" dirty="0"/>
              <a:t> </a:t>
            </a:r>
            <a:r>
              <a:rPr lang="en-US" sz="2400" dirty="0" err="1"/>
              <a:t>norintiems</a:t>
            </a:r>
            <a:r>
              <a:rPr lang="en-US" sz="2400" dirty="0"/>
              <a:t> </a:t>
            </a:r>
            <a:r>
              <a:rPr lang="en-US" sz="2400" dirty="0" err="1"/>
              <a:t>išmokti</a:t>
            </a:r>
            <a:r>
              <a:rPr lang="en-US" sz="2400" dirty="0"/>
              <a:t> </a:t>
            </a:r>
            <a:r>
              <a:rPr lang="en-US" sz="2400" dirty="0" err="1"/>
              <a:t>važiuoti</a:t>
            </a:r>
            <a:r>
              <a:rPr lang="en-US" sz="2400" dirty="0"/>
              <a:t> </a:t>
            </a:r>
            <a:r>
              <a:rPr lang="en-US" sz="2400" dirty="0" err="1"/>
              <a:t>dvirate</a:t>
            </a:r>
            <a:r>
              <a:rPr lang="en-US" sz="2400" dirty="0"/>
              <a:t> </a:t>
            </a:r>
            <a:r>
              <a:rPr lang="en-US" sz="2400" dirty="0" err="1"/>
              <a:t>transporto</a:t>
            </a:r>
            <a:r>
              <a:rPr lang="en-US" sz="2400" dirty="0"/>
              <a:t> </a:t>
            </a:r>
            <a:r>
              <a:rPr lang="en-US" sz="2400" dirty="0" err="1"/>
              <a:t>priemone</a:t>
            </a:r>
            <a:r>
              <a:rPr lang="en-US" sz="2400" dirty="0"/>
              <a:t>!</a:t>
            </a:r>
          </a:p>
          <a:p>
            <a:r>
              <a:rPr lang="en-US" sz="2400" dirty="0"/>
              <a:t>Top Gear Academy – tai </a:t>
            </a:r>
            <a:r>
              <a:rPr lang="en-US" sz="2400" dirty="0" err="1"/>
              <a:t>trij</a:t>
            </a:r>
            <a:r>
              <a:rPr lang="lt-LT" sz="2400" dirty="0"/>
              <a:t>ų pakopų ekstremalaus vairavimo programa, susidedanti iš ekstremalaus stabdymo ir ABS sistemos išnaudojimu, netikėtumo testo, dar kitaip žinomo kaip „Briedžio testas“ ir ekstremalaus slalomo, susipažinti su automobilio galimybėmis bei fizikos dėsniais vairuojant automobilį. Automobiliai gali būti parenkami pagal Jūsų pageidavimą arba mokymai gali būti vykdomi su Jūsų automobiliu.</a:t>
            </a:r>
            <a:endParaRPr lang="en-US" sz="2400" dirty="0"/>
          </a:p>
          <a:p>
            <a:r>
              <a:rPr lang="lt-LT" sz="2400" dirty="0" err="1"/>
              <a:t>Peak</a:t>
            </a:r>
            <a:r>
              <a:rPr lang="lt-LT" sz="2400" dirty="0"/>
              <a:t> </a:t>
            </a:r>
            <a:r>
              <a:rPr lang="lt-LT" sz="2400" dirty="0" err="1"/>
              <a:t>Point</a:t>
            </a:r>
            <a:r>
              <a:rPr lang="lt-LT" sz="2400" dirty="0"/>
              <a:t> – vienintelis toks pasaulyje, unikalios įrangos platforma, kurios dėka, galime sukurti tikrą 4x4 realybės šou, kurios metu galime pademonstruoti kiekvieno 4x4 visureigio ar SUV pravažumo galimybes, nevažiuojant į tikrą bekelę</a:t>
            </a:r>
            <a:r>
              <a:rPr lang="en-US" sz="2400" dirty="0"/>
              <a:t>!</a:t>
            </a:r>
          </a:p>
          <a:p>
            <a:r>
              <a:rPr lang="en-US" sz="2400" dirty="0"/>
              <a:t>Buggy – tai </a:t>
            </a:r>
            <a:r>
              <a:rPr lang="en-US" sz="2400" dirty="0" err="1"/>
              <a:t>unikalūs</a:t>
            </a:r>
            <a:r>
              <a:rPr lang="en-US" sz="2400" dirty="0"/>
              <a:t> </a:t>
            </a:r>
            <a:r>
              <a:rPr lang="en-US" sz="2400" dirty="0" err="1"/>
              <a:t>atviro</a:t>
            </a:r>
            <a:r>
              <a:rPr lang="en-US" sz="2400" dirty="0"/>
              <a:t> </a:t>
            </a:r>
            <a:r>
              <a:rPr lang="en-US" sz="2400" dirty="0" err="1"/>
              <a:t>tipo</a:t>
            </a:r>
            <a:r>
              <a:rPr lang="en-US" sz="2400" dirty="0"/>
              <a:t> </a:t>
            </a:r>
            <a:r>
              <a:rPr lang="en-US" sz="2400" dirty="0" err="1"/>
              <a:t>kėbulo</a:t>
            </a:r>
            <a:r>
              <a:rPr lang="en-US" sz="2400" dirty="0"/>
              <a:t> </a:t>
            </a:r>
            <a:r>
              <a:rPr lang="en-US" sz="2400" dirty="0" err="1"/>
              <a:t>automobiliai</a:t>
            </a:r>
            <a:r>
              <a:rPr lang="en-US" sz="2400" dirty="0"/>
              <a:t>, </a:t>
            </a:r>
            <a:r>
              <a:rPr lang="en-US" sz="2400" dirty="0" err="1"/>
              <a:t>pritaikyti</a:t>
            </a:r>
            <a:r>
              <a:rPr lang="en-US" sz="2400" dirty="0"/>
              <a:t> ne </a:t>
            </a:r>
            <a:r>
              <a:rPr lang="en-US" sz="2400" dirty="0" err="1"/>
              <a:t>žvyrui</a:t>
            </a:r>
            <a:r>
              <a:rPr lang="en-US" sz="2400" dirty="0"/>
              <a:t> </a:t>
            </a:r>
            <a:r>
              <a:rPr lang="en-US" sz="2400" dirty="0" err="1"/>
              <a:t>ir</a:t>
            </a:r>
            <a:r>
              <a:rPr lang="en-US" sz="2400" dirty="0"/>
              <a:t> </a:t>
            </a:r>
            <a:r>
              <a:rPr lang="en-US" sz="2400" dirty="0" err="1"/>
              <a:t>smėliui</a:t>
            </a:r>
            <a:r>
              <a:rPr lang="en-US" sz="2400" dirty="0"/>
              <a:t>, o </a:t>
            </a:r>
            <a:r>
              <a:rPr lang="en-US" sz="2400" dirty="0" err="1"/>
              <a:t>asfaltui</a:t>
            </a:r>
            <a:r>
              <a:rPr lang="en-US" sz="2400" dirty="0"/>
              <a:t>! </a:t>
            </a:r>
            <a:r>
              <a:rPr lang="en-US" sz="2400" dirty="0" err="1"/>
              <a:t>Mažas</a:t>
            </a:r>
            <a:r>
              <a:rPr lang="en-US" sz="2400" dirty="0"/>
              <a:t> </a:t>
            </a:r>
            <a:r>
              <a:rPr lang="en-US" sz="2400" dirty="0" err="1"/>
              <a:t>svoris</a:t>
            </a:r>
            <a:r>
              <a:rPr lang="en-US" sz="2400" dirty="0"/>
              <a:t>, </a:t>
            </a:r>
            <a:r>
              <a:rPr lang="en-US" sz="2400" dirty="0" err="1"/>
              <a:t>galingas</a:t>
            </a:r>
            <a:r>
              <a:rPr lang="en-US" sz="2400" dirty="0"/>
              <a:t> </a:t>
            </a:r>
            <a:r>
              <a:rPr lang="en-US" sz="2400" dirty="0" err="1"/>
              <a:t>benzininis</a:t>
            </a:r>
            <a:r>
              <a:rPr lang="en-US" sz="2400" dirty="0"/>
              <a:t> </a:t>
            </a:r>
            <a:r>
              <a:rPr lang="en-US" sz="2400" dirty="0" err="1"/>
              <a:t>variklis</a:t>
            </a:r>
            <a:r>
              <a:rPr lang="en-US" sz="2400" dirty="0"/>
              <a:t> </a:t>
            </a:r>
            <a:r>
              <a:rPr lang="en-US" sz="2400" dirty="0" err="1"/>
              <a:t>slalomo</a:t>
            </a:r>
            <a:r>
              <a:rPr lang="en-US" sz="2400" dirty="0"/>
              <a:t> </a:t>
            </a:r>
            <a:r>
              <a:rPr lang="en-US" sz="2400" dirty="0" err="1"/>
              <a:t>varžybose</a:t>
            </a:r>
            <a:r>
              <a:rPr lang="en-US" sz="2400" dirty="0"/>
              <a:t> leis </a:t>
            </a:r>
            <a:r>
              <a:rPr lang="en-US" sz="2400" dirty="0" err="1"/>
              <a:t>patirti</a:t>
            </a:r>
            <a:r>
              <a:rPr lang="en-US" sz="2400" dirty="0"/>
              <a:t> </a:t>
            </a:r>
            <a:r>
              <a:rPr lang="en-US" sz="2400" dirty="0" err="1"/>
              <a:t>neužmirštamų</a:t>
            </a:r>
            <a:r>
              <a:rPr lang="en-US" sz="2400" dirty="0"/>
              <a:t> </a:t>
            </a:r>
            <a:r>
              <a:rPr lang="en-US" sz="2400" dirty="0" err="1"/>
              <a:t>ekstremalių</a:t>
            </a:r>
            <a:r>
              <a:rPr lang="en-US" sz="2400" dirty="0"/>
              <a:t> </a:t>
            </a:r>
            <a:r>
              <a:rPr lang="en-US" sz="2400" dirty="0" err="1"/>
              <a:t>įspūdžių</a:t>
            </a:r>
            <a:r>
              <a:rPr lang="en-US" sz="2400" dirty="0"/>
              <a:t>. </a:t>
            </a:r>
            <a:r>
              <a:rPr lang="en-US" sz="2400" dirty="0" err="1"/>
              <a:t>Važiuojamas</a:t>
            </a:r>
            <a:r>
              <a:rPr lang="en-US" sz="2400" dirty="0"/>
              <a:t> </a:t>
            </a:r>
            <a:r>
              <a:rPr lang="en-US" sz="2400" dirty="0" err="1"/>
              <a:t>vienas</a:t>
            </a:r>
            <a:r>
              <a:rPr lang="en-US" sz="2400" dirty="0"/>
              <a:t> </a:t>
            </a:r>
            <a:r>
              <a:rPr lang="en-US" sz="2400" dirty="0" err="1"/>
              <a:t>bandomasis</a:t>
            </a:r>
            <a:r>
              <a:rPr lang="en-US" sz="2400" dirty="0"/>
              <a:t> rata sir 2 </a:t>
            </a:r>
            <a:r>
              <a:rPr lang="en-US" sz="2400" dirty="0" err="1"/>
              <a:t>įskaitiniai</a:t>
            </a:r>
            <a:r>
              <a:rPr lang="en-US" sz="2400" dirty="0"/>
              <a:t>.</a:t>
            </a:r>
          </a:p>
          <a:p>
            <a:r>
              <a:rPr lang="en-US" sz="2400" dirty="0" err="1"/>
              <a:t>Greituminis</a:t>
            </a:r>
            <a:r>
              <a:rPr lang="en-US" sz="2400" dirty="0"/>
              <a:t> </a:t>
            </a:r>
            <a:r>
              <a:rPr lang="en-US" sz="2400" dirty="0" err="1"/>
              <a:t>slalomas</a:t>
            </a:r>
            <a:r>
              <a:rPr lang="en-US" sz="2400" dirty="0"/>
              <a:t> – </a:t>
            </a:r>
            <a:r>
              <a:rPr lang="lt-LT" sz="2400" dirty="0"/>
              <a:t>tai ilgos distancijos slalomo trasa, kurioje išvystomas bent dvigubai didesnis greitis nei įprastame automobilių slalome. Važiuojamas vienas bandomasis ir du įskaitiniai ratai.</a:t>
            </a:r>
            <a:endParaRPr lang="en-US" sz="2400" dirty="0"/>
          </a:p>
          <a:p>
            <a:r>
              <a:rPr lang="lt-LT" sz="2400" dirty="0" err="1"/>
              <a:t>Driving</a:t>
            </a:r>
            <a:r>
              <a:rPr lang="lt-LT" sz="2400" dirty="0"/>
              <a:t> </a:t>
            </a:r>
            <a:r>
              <a:rPr lang="lt-LT" sz="2400" dirty="0" err="1"/>
              <a:t>academy</a:t>
            </a:r>
            <a:r>
              <a:rPr lang="lt-LT" sz="2400" dirty="0"/>
              <a:t> – visos dienos kompleksinių užduočių pramoga, kurioje daug dėmesio skiriama automobilio valdymui ekstremaliose situacijose ir įgūdžių, kurie leidžia tokių situacijų išvengti, ugdymui. Kelyje sprendimai turi būti priimami greitai ir intuityviai, o jų kaina kartais yra labai didelė. Kiekviena programa sudaroma individualiai žmonių grupei.</a:t>
            </a:r>
            <a:endParaRPr lang="en-US" sz="2400" dirty="0"/>
          </a:p>
          <a:p>
            <a:endParaRPr lang="en-US" dirty="0"/>
          </a:p>
        </p:txBody>
      </p:sp>
    </p:spTree>
    <p:extLst>
      <p:ext uri="{BB962C8B-B14F-4D97-AF65-F5344CB8AC3E}">
        <p14:creationId xmlns="" xmlns:p14="http://schemas.microsoft.com/office/powerpoint/2010/main" val="36060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747721"/>
          </a:xfrm>
        </p:spPr>
        <p:txBody>
          <a:bodyPr>
            <a:normAutofit/>
          </a:bodyPr>
          <a:lstStyle/>
          <a:p>
            <a:r>
              <a:rPr lang="lt-LT" sz="3200" b="1" i="1" dirty="0" smtClean="0"/>
              <a:t>Rekvizitai:</a:t>
            </a:r>
            <a:endParaRPr lang="en-US" sz="3200" b="1" i="1" dirty="0"/>
          </a:p>
        </p:txBody>
      </p:sp>
      <p:sp>
        <p:nvSpPr>
          <p:cNvPr id="3" name="Text Placeholder 2"/>
          <p:cNvSpPr>
            <a:spLocks noGrp="1"/>
          </p:cNvSpPr>
          <p:nvPr>
            <p:ph type="body" idx="1"/>
          </p:nvPr>
        </p:nvSpPr>
        <p:spPr>
          <a:xfrm>
            <a:off x="685800" y="1746914"/>
            <a:ext cx="10490200" cy="2456596"/>
          </a:xfrm>
        </p:spPr>
        <p:txBody>
          <a:bodyPr>
            <a:normAutofit fontScale="55000" lnSpcReduction="20000"/>
          </a:bodyPr>
          <a:lstStyle/>
          <a:p>
            <a:pPr algn="l"/>
            <a:r>
              <a:rPr lang="lt-LT" dirty="0" err="1">
                <a:solidFill>
                  <a:schemeClr val="tx1"/>
                </a:solidFill>
              </a:rPr>
              <a:t>VŠį</a:t>
            </a:r>
            <a:r>
              <a:rPr lang="lt-LT" dirty="0">
                <a:solidFill>
                  <a:schemeClr val="tx1"/>
                </a:solidFill>
              </a:rPr>
              <a:t> „Nacionalinis Žiedas“</a:t>
            </a:r>
          </a:p>
          <a:p>
            <a:pPr algn="l"/>
            <a:r>
              <a:rPr lang="lt-LT" dirty="0">
                <a:solidFill>
                  <a:schemeClr val="tx1"/>
                </a:solidFill>
              </a:rPr>
              <a:t>Įm. K. 304295469</a:t>
            </a:r>
          </a:p>
          <a:p>
            <a:pPr algn="l"/>
            <a:r>
              <a:rPr lang="lt-LT" dirty="0">
                <a:solidFill>
                  <a:schemeClr val="tx1"/>
                </a:solidFill>
              </a:rPr>
              <a:t>PVM m. k. LT100010949916</a:t>
            </a:r>
          </a:p>
          <a:p>
            <a:pPr algn="l"/>
            <a:r>
              <a:rPr lang="lt-LT" dirty="0">
                <a:solidFill>
                  <a:schemeClr val="tx1"/>
                </a:solidFill>
              </a:rPr>
              <a:t>Nemuno g. 20, </a:t>
            </a:r>
            <a:r>
              <a:rPr lang="lt-LT" dirty="0" err="1">
                <a:solidFill>
                  <a:schemeClr val="tx1"/>
                </a:solidFill>
              </a:rPr>
              <a:t>Gaižėnėliai</a:t>
            </a:r>
            <a:r>
              <a:rPr lang="lt-LT" dirty="0">
                <a:solidFill>
                  <a:schemeClr val="tx1"/>
                </a:solidFill>
              </a:rPr>
              <a:t>, LT-53454, Kauno r</a:t>
            </a:r>
            <a:r>
              <a:rPr lang="lt-LT" dirty="0" smtClean="0">
                <a:solidFill>
                  <a:schemeClr val="tx1"/>
                </a:solidFill>
              </a:rPr>
              <a:t>.</a:t>
            </a:r>
          </a:p>
          <a:p>
            <a:pPr algn="l"/>
            <a:endParaRPr lang="lt-LT" dirty="0">
              <a:solidFill>
                <a:schemeClr val="tx1"/>
              </a:solidFill>
            </a:endParaRPr>
          </a:p>
          <a:p>
            <a:pPr algn="l"/>
            <a:r>
              <a:rPr lang="en-US" dirty="0" smtClean="0">
                <a:solidFill>
                  <a:schemeClr val="tx1"/>
                </a:solidFill>
              </a:rPr>
              <a:t>+</a:t>
            </a:r>
            <a:r>
              <a:rPr lang="en-US">
                <a:solidFill>
                  <a:schemeClr val="tx1"/>
                </a:solidFill>
              </a:rPr>
              <a:t>370 </a:t>
            </a:r>
            <a:r>
              <a:rPr lang="en-US" smtClean="0">
                <a:solidFill>
                  <a:schemeClr val="tx1"/>
                </a:solidFill>
              </a:rPr>
              <a:t>698 58895</a:t>
            </a:r>
            <a:endParaRPr lang="en-US" dirty="0">
              <a:solidFill>
                <a:schemeClr val="tx1"/>
              </a:solidFill>
            </a:endParaRPr>
          </a:p>
          <a:p>
            <a:pPr algn="l"/>
            <a:r>
              <a:rPr lang="en-US" u="sng" dirty="0" smtClean="0">
                <a:solidFill>
                  <a:schemeClr val="tx1"/>
                </a:solidFill>
                <a:hlinkClick r:id="rId2"/>
              </a:rPr>
              <a:t>uzsakymai@nemunoziedas.lt</a:t>
            </a:r>
            <a:endParaRPr lang="lt-LT" u="sng" dirty="0" smtClean="0">
              <a:solidFill>
                <a:schemeClr val="tx1"/>
              </a:solidFill>
            </a:endParaRPr>
          </a:p>
          <a:p>
            <a:pPr algn="l"/>
            <a:r>
              <a:rPr lang="lt-LT" u="sng" dirty="0" smtClean="0">
                <a:solidFill>
                  <a:schemeClr val="tx1"/>
                </a:solidFill>
              </a:rPr>
              <a:t>info</a:t>
            </a:r>
            <a:r>
              <a:rPr lang="en-US" u="sng" dirty="0" smtClean="0">
                <a:solidFill>
                  <a:schemeClr val="tx1"/>
                </a:solidFill>
              </a:rPr>
              <a:t>@</a:t>
            </a:r>
            <a:r>
              <a:rPr lang="en-US" u="sng" dirty="0" err="1" smtClean="0">
                <a:solidFill>
                  <a:schemeClr val="tx1"/>
                </a:solidFill>
              </a:rPr>
              <a:t>nemunoziedas.lt</a:t>
            </a:r>
            <a:endParaRPr lang="en-US" dirty="0">
              <a:solidFill>
                <a:schemeClr val="tx1"/>
              </a:solidFill>
            </a:endParaRPr>
          </a:p>
          <a:p>
            <a:pPr algn="l"/>
            <a:r>
              <a:rPr lang="en-US" b="1" u="sng" dirty="0">
                <a:solidFill>
                  <a:schemeClr val="tx1"/>
                </a:solidFill>
                <a:hlinkClick r:id="rId3"/>
              </a:rPr>
              <a:t>www.nemunoziedas.lt</a:t>
            </a:r>
            <a:endParaRPr lang="en-US" dirty="0">
              <a:solidFill>
                <a:schemeClr val="tx1"/>
              </a:solidFill>
            </a:endParaRPr>
          </a:p>
          <a:p>
            <a:pPr algn="l"/>
            <a:endParaRPr lang="en-US" dirty="0"/>
          </a:p>
        </p:txBody>
      </p:sp>
    </p:spTree>
    <p:extLst>
      <p:ext uri="{BB962C8B-B14F-4D97-AF65-F5344CB8AC3E}">
        <p14:creationId xmlns="" xmlns:p14="http://schemas.microsoft.com/office/powerpoint/2010/main" val="3982417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22" y="595952"/>
            <a:ext cx="8596668" cy="1320800"/>
          </a:xfrm>
        </p:spPr>
        <p:txBody>
          <a:bodyPr>
            <a:normAutofit/>
          </a:bodyPr>
          <a:lstStyle/>
          <a:p>
            <a:pPr algn="r"/>
            <a:r>
              <a:rPr lang="lt-LT" sz="4800" b="1" i="1" dirty="0"/>
              <a:t>Paslaugų Paketai – Kas tai?</a:t>
            </a:r>
            <a:endParaRPr lang="en-US" sz="4800" b="1" i="1" dirty="0"/>
          </a:p>
        </p:txBody>
      </p:sp>
      <p:sp>
        <p:nvSpPr>
          <p:cNvPr id="3" name="Content Placeholder 2"/>
          <p:cNvSpPr>
            <a:spLocks noGrp="1"/>
          </p:cNvSpPr>
          <p:nvPr>
            <p:ph idx="1"/>
          </p:nvPr>
        </p:nvSpPr>
        <p:spPr>
          <a:xfrm>
            <a:off x="690982" y="1712035"/>
            <a:ext cx="8596668" cy="3880773"/>
          </a:xfrm>
        </p:spPr>
        <p:txBody>
          <a:bodyPr/>
          <a:lstStyle/>
          <a:p>
            <a:r>
              <a:rPr lang="lt-LT" dirty="0" smtClean="0"/>
              <a:t>„Nemuno Žiedo </a:t>
            </a:r>
            <a:r>
              <a:rPr lang="lt-LT" dirty="0"/>
              <a:t>Paslaugų </a:t>
            </a:r>
            <a:r>
              <a:rPr lang="lt-LT" dirty="0" smtClean="0"/>
              <a:t>Paketai“, skirti </a:t>
            </a:r>
            <a:r>
              <a:rPr lang="lt-LT" dirty="0"/>
              <a:t>Jūsų </a:t>
            </a:r>
            <a:r>
              <a:rPr lang="lt-LT" dirty="0" smtClean="0"/>
              <a:t>šventėms, </a:t>
            </a:r>
            <a:r>
              <a:rPr lang="lt-LT" dirty="0"/>
              <a:t>pramogoms, vairavimo teorijos ir praktikos mokymams ar įmonės mokymams neformalioje aplinkoje bei įvairiems technikos bandymams </a:t>
            </a:r>
            <a:r>
              <a:rPr lang="lt-LT" dirty="0" smtClean="0"/>
              <a:t>ar produktų ir paslaugų </a:t>
            </a:r>
            <a:r>
              <a:rPr lang="lt-LT" dirty="0"/>
              <a:t>pristatymams. Kviečiame iš arčiau susipažinti su naujaisiais Paslaugų Paketais.</a:t>
            </a: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4575" y="3322540"/>
            <a:ext cx="5418161" cy="3386351"/>
          </a:xfrm>
          <a:prstGeom prst="rect">
            <a:avLst/>
          </a:prstGeom>
        </p:spPr>
      </p:pic>
    </p:spTree>
    <p:extLst>
      <p:ext uri="{BB962C8B-B14F-4D97-AF65-F5344CB8AC3E}">
        <p14:creationId xmlns="" xmlns:p14="http://schemas.microsoft.com/office/powerpoint/2010/main" val="544301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609601"/>
            <a:ext cx="12192000" cy="6249138"/>
          </a:xfrm>
        </p:spPr>
      </p:pic>
      <p:graphicFrame>
        <p:nvGraphicFramePr>
          <p:cNvPr id="5" name="Content Placeholder 5"/>
          <p:cNvGraphicFramePr>
            <a:graphicFrameLocks/>
          </p:cNvGraphicFramePr>
          <p:nvPr>
            <p:extLst>
              <p:ext uri="{D42A27DB-BD31-4B8C-83A1-F6EECF244321}">
                <p14:modId xmlns="" xmlns:p14="http://schemas.microsoft.com/office/powerpoint/2010/main" val="2596838773"/>
              </p:ext>
            </p:extLst>
          </p:nvPr>
        </p:nvGraphicFramePr>
        <p:xfrm>
          <a:off x="0" y="3810000"/>
          <a:ext cx="2920621" cy="3048000"/>
        </p:xfrm>
        <a:graphic>
          <a:graphicData uri="http://schemas.openxmlformats.org/drawingml/2006/table">
            <a:tbl>
              <a:tblPr firstRow="1" bandRow="1">
                <a:tableStyleId>{5C22544A-7EE6-4342-B048-85BDC9FD1C3A}</a:tableStyleId>
              </a:tblPr>
              <a:tblGrid>
                <a:gridCol w="2920621"/>
              </a:tblGrid>
              <a:tr h="126546">
                <a:tc>
                  <a:txBody>
                    <a:bodyPr/>
                    <a:lstStyle/>
                    <a:p>
                      <a:pPr algn="ctr"/>
                      <a:r>
                        <a:rPr lang="lt-LT" sz="1400" i="0" dirty="0" smtClean="0"/>
                        <a:t>TRASOS</a:t>
                      </a:r>
                      <a:endParaRPr lang="en-US" sz="1400" i="0" dirty="0"/>
                    </a:p>
                  </a:txBody>
                  <a:tcPr/>
                </a:tc>
              </a:tr>
              <a:tr h="252937">
                <a:tc>
                  <a:txBody>
                    <a:bodyPr/>
                    <a:lstStyle/>
                    <a:p>
                      <a:pPr algn="ctr"/>
                      <a:r>
                        <a:rPr lang="lt-LT" sz="1400" dirty="0" smtClean="0"/>
                        <a:t>1. „Pašildymo takas“</a:t>
                      </a:r>
                      <a:endParaRPr lang="en-US" sz="1400" dirty="0"/>
                    </a:p>
                  </a:txBody>
                  <a:tcPr/>
                </a:tc>
              </a:tr>
              <a:tr h="252937">
                <a:tc>
                  <a:txBody>
                    <a:bodyPr/>
                    <a:lstStyle/>
                    <a:p>
                      <a:pPr algn="ctr"/>
                      <a:r>
                        <a:rPr lang="lt-LT" sz="1400" dirty="0" smtClean="0"/>
                        <a:t>2. Kartodromas</a:t>
                      </a:r>
                      <a:endParaRPr lang="en-US" sz="1400" dirty="0"/>
                    </a:p>
                  </a:txBody>
                  <a:tcPr/>
                </a:tc>
              </a:tr>
              <a:tr h="252937">
                <a:tc>
                  <a:txBody>
                    <a:bodyPr/>
                    <a:lstStyle/>
                    <a:p>
                      <a:pPr algn="ctr"/>
                      <a:r>
                        <a:rPr lang="lt-LT" sz="1400" dirty="0" smtClean="0"/>
                        <a:t>3. Antra </a:t>
                      </a:r>
                      <a:r>
                        <a:rPr lang="lt-LT" sz="1400" dirty="0" err="1" smtClean="0"/>
                        <a:t>Pit</a:t>
                      </a:r>
                      <a:r>
                        <a:rPr lang="lt-LT" sz="1400" dirty="0" smtClean="0"/>
                        <a:t> aikštelė</a:t>
                      </a:r>
                      <a:endParaRPr lang="en-US" sz="1400" dirty="0"/>
                    </a:p>
                  </a:txBody>
                  <a:tcPr/>
                </a:tc>
              </a:tr>
              <a:tr h="252937">
                <a:tc>
                  <a:txBody>
                    <a:bodyPr/>
                    <a:lstStyle/>
                    <a:p>
                      <a:pPr algn="ctr"/>
                      <a:r>
                        <a:rPr lang="lt-LT" sz="1400" dirty="0" smtClean="0"/>
                        <a:t>4.</a:t>
                      </a:r>
                      <a:r>
                        <a:rPr lang="lt-LT" sz="1400" baseline="0" dirty="0" smtClean="0"/>
                        <a:t> Hipodromas</a:t>
                      </a:r>
                      <a:endParaRPr lang="en-US" sz="1400" dirty="0"/>
                    </a:p>
                  </a:txBody>
                  <a:tcPr/>
                </a:tc>
              </a:tr>
              <a:tr h="252937">
                <a:tc>
                  <a:txBody>
                    <a:bodyPr/>
                    <a:lstStyle/>
                    <a:p>
                      <a:pPr algn="ctr"/>
                      <a:r>
                        <a:rPr lang="lt-LT" sz="1400" dirty="0" smtClean="0"/>
                        <a:t>5. Rali</a:t>
                      </a:r>
                      <a:r>
                        <a:rPr lang="lt-LT" sz="1400" baseline="0" dirty="0" smtClean="0"/>
                        <a:t> – Kroso trasa</a:t>
                      </a:r>
                      <a:endParaRPr lang="en-US" sz="1400" dirty="0"/>
                    </a:p>
                  </a:txBody>
                  <a:tcPr/>
                </a:tc>
              </a:tr>
              <a:tr h="252937">
                <a:tc>
                  <a:txBody>
                    <a:bodyPr/>
                    <a:lstStyle/>
                    <a:p>
                      <a:pPr algn="ctr"/>
                      <a:r>
                        <a:rPr lang="lt-LT" sz="1400" dirty="0" smtClean="0"/>
                        <a:t>6. Hipodromo mažoji trasa</a:t>
                      </a:r>
                      <a:endParaRPr lang="en-US" sz="1400" dirty="0"/>
                    </a:p>
                  </a:txBody>
                  <a:tcPr/>
                </a:tc>
              </a:tr>
              <a:tr h="252937">
                <a:tc>
                  <a:txBody>
                    <a:bodyPr/>
                    <a:lstStyle/>
                    <a:p>
                      <a:pPr algn="ctr"/>
                      <a:r>
                        <a:rPr lang="lt-LT" sz="1400" dirty="0" smtClean="0"/>
                        <a:t>7. „</a:t>
                      </a:r>
                      <a:r>
                        <a:rPr lang="lt-LT" sz="1400" dirty="0" err="1" smtClean="0"/>
                        <a:t>Drift</a:t>
                      </a:r>
                      <a:r>
                        <a:rPr lang="lt-LT" sz="1400" dirty="0" smtClean="0"/>
                        <a:t>“ trasa</a:t>
                      </a:r>
                      <a:endParaRPr lang="en-US" sz="1400" dirty="0"/>
                    </a:p>
                  </a:txBody>
                  <a:tcPr/>
                </a:tc>
              </a:tr>
              <a:tr h="252937">
                <a:tc>
                  <a:txBody>
                    <a:bodyPr/>
                    <a:lstStyle/>
                    <a:p>
                      <a:pPr algn="ctr"/>
                      <a:r>
                        <a:rPr lang="lt-LT" sz="1400" dirty="0" smtClean="0"/>
                        <a:t>8. Miško tiesioji</a:t>
                      </a:r>
                      <a:endParaRPr lang="en-US" sz="1400" dirty="0"/>
                    </a:p>
                  </a:txBody>
                  <a:tcPr/>
                </a:tc>
              </a:tr>
              <a:tr h="252937">
                <a:tc>
                  <a:txBody>
                    <a:bodyPr/>
                    <a:lstStyle/>
                    <a:p>
                      <a:pPr algn="ctr"/>
                      <a:r>
                        <a:rPr lang="lt-LT" sz="1400" dirty="0" smtClean="0"/>
                        <a:t>9. Pagrindinė trasa</a:t>
                      </a:r>
                      <a:endParaRPr lang="en-US" sz="1400" dirty="0"/>
                    </a:p>
                  </a:txBody>
                  <a:tcPr/>
                </a:tc>
              </a:tr>
            </a:tbl>
          </a:graphicData>
        </a:graphic>
      </p:graphicFrame>
      <p:sp>
        <p:nvSpPr>
          <p:cNvPr id="3" name="TextBox 2"/>
          <p:cNvSpPr txBox="1"/>
          <p:nvPr/>
        </p:nvSpPr>
        <p:spPr>
          <a:xfrm>
            <a:off x="3082368" y="86379"/>
            <a:ext cx="4228785" cy="523220"/>
          </a:xfrm>
          <a:prstGeom prst="rect">
            <a:avLst/>
          </a:prstGeom>
          <a:noFill/>
        </p:spPr>
        <p:txBody>
          <a:bodyPr wrap="none" rtlCol="0">
            <a:spAutoFit/>
          </a:bodyPr>
          <a:lstStyle/>
          <a:p>
            <a:pPr algn="ctr" defTabSz="457200">
              <a:spcBef>
                <a:spcPct val="0"/>
              </a:spcBef>
            </a:pPr>
            <a:r>
              <a:rPr lang="lt-LT" sz="2800" b="1" i="1" dirty="0">
                <a:solidFill>
                  <a:schemeClr val="accent1"/>
                </a:solidFill>
                <a:latin typeface="+mj-lt"/>
                <a:ea typeface="+mj-ea"/>
                <a:cs typeface="+mj-cs"/>
              </a:rPr>
              <a:t>„Nemuno Žiedo“ Trasos</a:t>
            </a:r>
            <a:endParaRPr lang="en-US" sz="2800" b="1" i="1" dirty="0">
              <a:solidFill>
                <a:schemeClr val="accent1"/>
              </a:solidFill>
              <a:latin typeface="+mj-lt"/>
              <a:ea typeface="+mj-ea"/>
              <a:cs typeface="+mj-cs"/>
            </a:endParaRPr>
          </a:p>
        </p:txBody>
      </p:sp>
    </p:spTree>
    <p:extLst>
      <p:ext uri="{BB962C8B-B14F-4D97-AF65-F5344CB8AC3E}">
        <p14:creationId xmlns="" xmlns:p14="http://schemas.microsoft.com/office/powerpoint/2010/main" val="3950326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982" y="295701"/>
            <a:ext cx="8596668" cy="1320800"/>
          </a:xfrm>
        </p:spPr>
        <p:txBody>
          <a:bodyPr/>
          <a:lstStyle/>
          <a:p>
            <a:pPr algn="ctr"/>
            <a:r>
              <a:rPr lang="en-US" b="1" i="1" dirty="0" err="1" smtClean="0"/>
              <a:t>Kam</a:t>
            </a:r>
            <a:r>
              <a:rPr lang="en-US" b="1" i="1" dirty="0" smtClean="0"/>
              <a:t> </a:t>
            </a:r>
            <a:r>
              <a:rPr lang="en-US" b="1" i="1" dirty="0" err="1" smtClean="0"/>
              <a:t>skirti</a:t>
            </a:r>
            <a:r>
              <a:rPr lang="en-US" b="1" i="1" dirty="0" smtClean="0"/>
              <a:t>?</a:t>
            </a:r>
            <a:endParaRPr lang="en-US" dirty="0"/>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1053319781"/>
              </p:ext>
            </p:extLst>
          </p:nvPr>
        </p:nvGraphicFramePr>
        <p:xfrm>
          <a:off x="342253" y="295701"/>
          <a:ext cx="9294125" cy="506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37787" y="4397067"/>
            <a:ext cx="4747361" cy="2344928"/>
          </a:xfrm>
          <a:prstGeom prst="rect">
            <a:avLst/>
          </a:prstGeom>
        </p:spPr>
      </p:pic>
      <p:pic>
        <p:nvPicPr>
          <p:cNvPr id="5" name="Picture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540991" y="4299346"/>
            <a:ext cx="4095387" cy="2442649"/>
          </a:xfrm>
          <a:prstGeom prst="rect">
            <a:avLst/>
          </a:prstGeom>
        </p:spPr>
      </p:pic>
    </p:spTree>
    <p:extLst>
      <p:ext uri="{BB962C8B-B14F-4D97-AF65-F5344CB8AC3E}">
        <p14:creationId xmlns="" xmlns:p14="http://schemas.microsoft.com/office/powerpoint/2010/main" val="427297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i="1" dirty="0" smtClean="0"/>
              <a:t>Paslaugos</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112684140"/>
              </p:ext>
            </p:extLst>
          </p:nvPr>
        </p:nvGraphicFramePr>
        <p:xfrm>
          <a:off x="409432" y="1624084"/>
          <a:ext cx="9075761" cy="4476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11158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596313" cy="3881438"/>
          </a:xfrm>
        </p:spPr>
        <p:txBody>
          <a:bodyPr/>
          <a:lstStyle/>
          <a:p>
            <a:r>
              <a:rPr lang="lt-LT" dirty="0" smtClean="0"/>
              <a:t>1. Pasirinkimas iš daugiau nei 20 skirtingų transporto priemonių</a:t>
            </a:r>
          </a:p>
          <a:p>
            <a:r>
              <a:rPr lang="lt-LT" dirty="0" smtClean="0"/>
              <a:t>2. Ekstremalūs įspūdžiai</a:t>
            </a:r>
          </a:p>
          <a:p>
            <a:r>
              <a:rPr lang="lt-LT" dirty="0"/>
              <a:t>3</a:t>
            </a:r>
            <a:r>
              <a:rPr lang="lt-LT" dirty="0" smtClean="0"/>
              <a:t>. Profesionalūs lenktynininkai</a:t>
            </a:r>
            <a:endParaRPr lang="lt-LT" dirty="0"/>
          </a:p>
          <a:p>
            <a:r>
              <a:rPr lang="lt-LT" dirty="0"/>
              <a:t>4</a:t>
            </a:r>
            <a:r>
              <a:rPr lang="lt-LT" dirty="0" smtClean="0"/>
              <a:t>. Patyrę instruktoriai</a:t>
            </a:r>
          </a:p>
          <a:p>
            <a:r>
              <a:rPr lang="lt-LT" dirty="0"/>
              <a:t>5</a:t>
            </a:r>
            <a:r>
              <a:rPr lang="lt-LT" dirty="0" smtClean="0"/>
              <a:t>. Varžybos tarpusavyje</a:t>
            </a:r>
          </a:p>
          <a:p>
            <a:r>
              <a:rPr lang="lt-LT" dirty="0" smtClean="0"/>
              <a:t>6. Pirtis</a:t>
            </a:r>
          </a:p>
          <a:p>
            <a:r>
              <a:rPr lang="lt-LT" dirty="0"/>
              <a:t>7</a:t>
            </a:r>
            <a:r>
              <a:rPr lang="lt-LT" dirty="0" smtClean="0"/>
              <a:t>. Poilsio zona</a:t>
            </a:r>
          </a:p>
          <a:p>
            <a:r>
              <a:rPr lang="lt-LT" dirty="0" smtClean="0"/>
              <a:t>8. Papildomos paslaugos</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6790" y="3910525"/>
            <a:ext cx="4098878" cy="2728316"/>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83715" y="3910525"/>
            <a:ext cx="4097130" cy="2728316"/>
          </a:xfrm>
          <a:prstGeom prst="rect">
            <a:avLst/>
          </a:prstGeom>
        </p:spPr>
      </p:pic>
    </p:spTree>
    <p:extLst>
      <p:ext uri="{BB962C8B-B14F-4D97-AF65-F5344CB8AC3E}">
        <p14:creationId xmlns="" xmlns:p14="http://schemas.microsoft.com/office/powerpoint/2010/main" val="11233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 xmlns:p14="http://schemas.microsoft.com/office/powerpoint/2010/main" val="1479824529"/>
              </p:ext>
            </p:extLst>
          </p:nvPr>
        </p:nvGraphicFramePr>
        <p:xfrm>
          <a:off x="0" y="0"/>
          <a:ext cx="9293225" cy="506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142699" y="3649781"/>
            <a:ext cx="5336273" cy="3156501"/>
          </a:xfrm>
          <a:prstGeom prst="rect">
            <a:avLst/>
          </a:prstGeom>
        </p:spPr>
      </p:pic>
    </p:spTree>
    <p:extLst>
      <p:ext uri="{BB962C8B-B14F-4D97-AF65-F5344CB8AC3E}">
        <p14:creationId xmlns="" xmlns:p14="http://schemas.microsoft.com/office/powerpoint/2010/main" val="3805519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596313" cy="3881438"/>
          </a:xfrm>
        </p:spPr>
        <p:txBody>
          <a:bodyPr/>
          <a:lstStyle/>
          <a:p>
            <a:r>
              <a:rPr lang="lt-LT" dirty="0" smtClean="0"/>
              <a:t>1. Įvairios „Nemuno Žiedo“ kelio dangos</a:t>
            </a:r>
          </a:p>
          <a:p>
            <a:r>
              <a:rPr lang="lt-LT" dirty="0" smtClean="0"/>
              <a:t>2. Pagal poreikį trasų ir/ar ruožų paruošimas</a:t>
            </a:r>
          </a:p>
          <a:p>
            <a:r>
              <a:rPr lang="lt-LT" dirty="0"/>
              <a:t>3</a:t>
            </a:r>
            <a:r>
              <a:rPr lang="lt-LT" dirty="0" smtClean="0"/>
              <a:t>. Profesionalūs instruktoriai mokymus pritaikys Jūsų poreikiams</a:t>
            </a:r>
          </a:p>
          <a:p>
            <a:r>
              <a:rPr lang="lt-LT" dirty="0" smtClean="0"/>
              <a:t>4. Mokymų programos</a:t>
            </a:r>
          </a:p>
          <a:p>
            <a:r>
              <a:rPr lang="lt-LT" dirty="0" smtClean="0"/>
              <a:t>5. Platus automobilių pasirinkimas</a:t>
            </a:r>
          </a:p>
        </p:txBody>
      </p:sp>
      <p:pic>
        <p:nvPicPr>
          <p:cNvPr id="4"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47664" y="4404981"/>
            <a:ext cx="4363051" cy="2453019"/>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4377" y="2655501"/>
            <a:ext cx="2620366" cy="1749480"/>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35007" y="2637543"/>
            <a:ext cx="2680132" cy="1767438"/>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16417" y="2650250"/>
            <a:ext cx="2638654" cy="1759982"/>
          </a:xfrm>
          <a:prstGeom prst="rect">
            <a:avLst/>
          </a:prstGeom>
        </p:spPr>
      </p:pic>
    </p:spTree>
    <p:extLst>
      <p:ext uri="{BB962C8B-B14F-4D97-AF65-F5344CB8AC3E}">
        <p14:creationId xmlns="" xmlns:p14="http://schemas.microsoft.com/office/powerpoint/2010/main" val="3142117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 xmlns:p14="http://schemas.microsoft.com/office/powerpoint/2010/main" val="2326938343"/>
              </p:ext>
            </p:extLst>
          </p:nvPr>
        </p:nvGraphicFramePr>
        <p:xfrm>
          <a:off x="0" y="295275"/>
          <a:ext cx="9293225" cy="506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797790" y="3899209"/>
            <a:ext cx="4379431" cy="2919621"/>
          </a:xfrm>
          <a:prstGeom prst="rect">
            <a:avLst/>
          </a:prstGeom>
        </p:spPr>
      </p:pic>
    </p:spTree>
    <p:extLst>
      <p:ext uri="{BB962C8B-B14F-4D97-AF65-F5344CB8AC3E}">
        <p14:creationId xmlns="" xmlns:p14="http://schemas.microsoft.com/office/powerpoint/2010/main" val="3654233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1403</TotalTime>
  <Words>962</Words>
  <Application>Microsoft Office PowerPoint</Application>
  <PresentationFormat>Custom</PresentationFormat>
  <Paragraphs>81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Všį „Nacionalinis Žiedas“</vt:lpstr>
      <vt:lpstr>Paslaugų Paketai – Kas tai?</vt:lpstr>
      <vt:lpstr>Slide 3</vt:lpstr>
      <vt:lpstr>Kam skirti?</vt:lpstr>
      <vt:lpstr>Paslaugos</vt:lpstr>
      <vt:lpstr>Slide 6</vt:lpstr>
      <vt:lpstr>Slide 7</vt:lpstr>
      <vt:lpstr>Slide 8</vt:lpstr>
      <vt:lpstr>Slide 9</vt:lpstr>
      <vt:lpstr>Slide 10</vt:lpstr>
      <vt:lpstr>Paslaugų Aprašymai Pramogoms</vt:lpstr>
      <vt:lpstr>Slide 12</vt:lpstr>
      <vt:lpstr>Rekvizitai: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Paslaugų Planai</dc:title>
  <dc:creator>Windows User</dc:creator>
  <cp:lastModifiedBy>User</cp:lastModifiedBy>
  <cp:revision>72</cp:revision>
  <dcterms:created xsi:type="dcterms:W3CDTF">2018-04-03T11:27:21Z</dcterms:created>
  <dcterms:modified xsi:type="dcterms:W3CDTF">2018-07-12T13:04:05Z</dcterms:modified>
</cp:coreProperties>
</file>